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6" r:id="rId2"/>
    <p:sldId id="279" r:id="rId3"/>
    <p:sldId id="270" r:id="rId4"/>
    <p:sldId id="271" r:id="rId5"/>
    <p:sldId id="272" r:id="rId6"/>
    <p:sldId id="278" r:id="rId7"/>
    <p:sldId id="273" r:id="rId8"/>
    <p:sldId id="274" r:id="rId9"/>
    <p:sldId id="275" r:id="rId10"/>
    <p:sldId id="257" r:id="rId11"/>
    <p:sldId id="276" r:id="rId12"/>
    <p:sldId id="259" r:id="rId13"/>
    <p:sldId id="269" r:id="rId14"/>
    <p:sldId id="266" r:id="rId15"/>
    <p:sldId id="268" r:id="rId16"/>
    <p:sldId id="277" r:id="rId17"/>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062"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3F98AF-7E2E-4C97-A3FF-81196C6A256A}" type="datetimeFigureOut">
              <a:rPr lang="cs-CZ" smtClean="0"/>
              <a:t>24.11.2014</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8626DF-72E5-4C2E-9DBF-C1B40149D02D}" type="slidenum">
              <a:rPr lang="cs-CZ" smtClean="0"/>
              <a:t>‹#›</a:t>
            </a:fld>
            <a:endParaRPr lang="cs-CZ"/>
          </a:p>
        </p:txBody>
      </p:sp>
    </p:spTree>
    <p:extLst>
      <p:ext uri="{BB962C8B-B14F-4D97-AF65-F5344CB8AC3E}">
        <p14:creationId xmlns:p14="http://schemas.microsoft.com/office/powerpoint/2010/main" val="3679698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Foto autor</a:t>
            </a:r>
            <a:endParaRPr lang="cs-CZ" dirty="0"/>
          </a:p>
        </p:txBody>
      </p:sp>
      <p:sp>
        <p:nvSpPr>
          <p:cNvPr id="4" name="Zástupný symbol pro číslo snímku 3"/>
          <p:cNvSpPr>
            <a:spLocks noGrp="1"/>
          </p:cNvSpPr>
          <p:nvPr>
            <p:ph type="sldNum" sz="quarter" idx="10"/>
          </p:nvPr>
        </p:nvSpPr>
        <p:spPr/>
        <p:txBody>
          <a:bodyPr/>
          <a:lstStyle/>
          <a:p>
            <a:fld id="{5C8626DF-72E5-4C2E-9DBF-C1B40149D02D}" type="slidenum">
              <a:rPr lang="cs-CZ" smtClean="0"/>
              <a:t>5</a:t>
            </a:fld>
            <a:endParaRPr lang="cs-CZ"/>
          </a:p>
        </p:txBody>
      </p:sp>
    </p:spTree>
    <p:extLst>
      <p:ext uri="{BB962C8B-B14F-4D97-AF65-F5344CB8AC3E}">
        <p14:creationId xmlns:p14="http://schemas.microsoft.com/office/powerpoint/2010/main" val="135399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mtClean="0"/>
              <a:t>Foto autor</a:t>
            </a:r>
            <a:endParaRPr lang="cs-CZ"/>
          </a:p>
        </p:txBody>
      </p:sp>
      <p:sp>
        <p:nvSpPr>
          <p:cNvPr id="4" name="Zástupný symbol pro číslo snímku 3"/>
          <p:cNvSpPr>
            <a:spLocks noGrp="1"/>
          </p:cNvSpPr>
          <p:nvPr>
            <p:ph type="sldNum" sz="quarter" idx="10"/>
          </p:nvPr>
        </p:nvSpPr>
        <p:spPr/>
        <p:txBody>
          <a:bodyPr/>
          <a:lstStyle/>
          <a:p>
            <a:fld id="{5C8626DF-72E5-4C2E-9DBF-C1B40149D02D}" type="slidenum">
              <a:rPr lang="cs-CZ" smtClean="0"/>
              <a:t>6</a:t>
            </a:fld>
            <a:endParaRPr lang="cs-CZ"/>
          </a:p>
        </p:txBody>
      </p:sp>
    </p:spTree>
    <p:extLst>
      <p:ext uri="{BB962C8B-B14F-4D97-AF65-F5344CB8AC3E}">
        <p14:creationId xmlns:p14="http://schemas.microsoft.com/office/powerpoint/2010/main" val="2149153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Foto autor</a:t>
            </a:r>
            <a:endParaRPr lang="cs-CZ" dirty="0"/>
          </a:p>
        </p:txBody>
      </p:sp>
      <p:sp>
        <p:nvSpPr>
          <p:cNvPr id="4" name="Zástupný symbol pro číslo snímku 3"/>
          <p:cNvSpPr>
            <a:spLocks noGrp="1"/>
          </p:cNvSpPr>
          <p:nvPr>
            <p:ph type="sldNum" sz="quarter" idx="10"/>
          </p:nvPr>
        </p:nvSpPr>
        <p:spPr/>
        <p:txBody>
          <a:bodyPr/>
          <a:lstStyle/>
          <a:p>
            <a:fld id="{5C8626DF-72E5-4C2E-9DBF-C1B40149D02D}" type="slidenum">
              <a:rPr lang="cs-CZ" smtClean="0"/>
              <a:t>7</a:t>
            </a:fld>
            <a:endParaRPr lang="cs-CZ"/>
          </a:p>
        </p:txBody>
      </p:sp>
    </p:spTree>
    <p:extLst>
      <p:ext uri="{BB962C8B-B14F-4D97-AF65-F5344CB8AC3E}">
        <p14:creationId xmlns:p14="http://schemas.microsoft.com/office/powerpoint/2010/main" val="3401146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Foto autor</a:t>
            </a:r>
            <a:endParaRPr lang="cs-CZ" dirty="0"/>
          </a:p>
        </p:txBody>
      </p:sp>
      <p:sp>
        <p:nvSpPr>
          <p:cNvPr id="4" name="Zástupný symbol pro číslo snímku 3"/>
          <p:cNvSpPr>
            <a:spLocks noGrp="1"/>
          </p:cNvSpPr>
          <p:nvPr>
            <p:ph type="sldNum" sz="quarter" idx="10"/>
          </p:nvPr>
        </p:nvSpPr>
        <p:spPr/>
        <p:txBody>
          <a:bodyPr/>
          <a:lstStyle/>
          <a:p>
            <a:fld id="{5C8626DF-72E5-4C2E-9DBF-C1B40149D02D}" type="slidenum">
              <a:rPr lang="cs-CZ" smtClean="0"/>
              <a:t>11</a:t>
            </a:fld>
            <a:endParaRPr lang="cs-CZ"/>
          </a:p>
        </p:txBody>
      </p:sp>
    </p:spTree>
    <p:extLst>
      <p:ext uri="{BB962C8B-B14F-4D97-AF65-F5344CB8AC3E}">
        <p14:creationId xmlns:p14="http://schemas.microsoft.com/office/powerpoint/2010/main" val="1168947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http://t3.gstatic.com/images?q=tbn:ANd9GcSWRFxBcHXrLnpTFb8OPwX7OztqUK8HAIO0YScd3yzj0o3n6Jg31Q</a:t>
            </a:r>
            <a:endParaRPr lang="cs-CZ" dirty="0"/>
          </a:p>
        </p:txBody>
      </p:sp>
      <p:sp>
        <p:nvSpPr>
          <p:cNvPr id="4" name="Zástupný symbol pro číslo snímku 3"/>
          <p:cNvSpPr>
            <a:spLocks noGrp="1"/>
          </p:cNvSpPr>
          <p:nvPr>
            <p:ph type="sldNum" sz="quarter" idx="10"/>
          </p:nvPr>
        </p:nvSpPr>
        <p:spPr/>
        <p:txBody>
          <a:bodyPr/>
          <a:lstStyle/>
          <a:p>
            <a:fld id="{5C8626DF-72E5-4C2E-9DBF-C1B40149D02D}" type="slidenum">
              <a:rPr lang="cs-CZ" smtClean="0"/>
              <a:t>14</a:t>
            </a:fld>
            <a:endParaRPr lang="cs-CZ"/>
          </a:p>
        </p:txBody>
      </p:sp>
    </p:spTree>
    <p:extLst>
      <p:ext uri="{BB962C8B-B14F-4D97-AF65-F5344CB8AC3E}">
        <p14:creationId xmlns:p14="http://schemas.microsoft.com/office/powerpoint/2010/main" val="107670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data:image</a:t>
            </a:r>
            <a:r>
              <a:rPr lang="cs-CZ" dirty="0" smtClean="0"/>
              <a:t>/jpeg;base64,/9j/4AAQSkZJRgABAQAAAQABAAD/2wCEAAkGBhQSERUUExQVFBUWGBwaGBgYGB4dHBwcGCAYHBwaHBweHSYfHB0jHSAcHy8gJCcpLCwsGiAxNTAqNScrLCkBCQoKDgwOGg8PGi0lHyQqLS8sLCwvLSwsLywqLiwsLCwsLCwsLCwsLCwsLCwsLCwqNCwsLCwsLCwsLCwsLCwsLP/AABEIAM0A9QMBIgACEQEDEQH/</a:t>
            </a:r>
            <a:r>
              <a:rPr lang="cs-CZ" dirty="0" err="1" smtClean="0"/>
              <a:t>xAAcAAACAgMBAQAAAAAAAAAAAAAFBgQHAAIDAQj</a:t>
            </a:r>
            <a:r>
              <a:rPr lang="cs-CZ" dirty="0" smtClean="0"/>
              <a:t>/xABQEAACAQIEAwQECAoFCwQDAAABAhEDIQAEEjEFIkEGE1FhMnGBkRQjQlKhsdHwByQzYnJzs8HS4RVTY5KyFjRUgoOTwtPU4vFVosTyF0Oj/8QAGQEAAgMBAAAAAAAAAAAAAAAAAAIBAwQF/8QAMREAAgIBAwIDBwQDAAMAAAAAAAECEQMSITEEURNBcRQiYYGxwfAykaHRQlLhBSOC/9oADAMBAAIRAxEAPwC2Bj3GoGMnABsMYTjycZqwAbA43GOOvHTVgA2nGwxz1YzVgA6TjBjTXjzVgA7DGA4568ZrwAdJx7jlqx7r88AG4bHhrgGCfuN8a95hE7Q8ezFOu4ULo16FMj5cLEaZvMYryZNCuiyENboemzyCxb7+7Gf0jT+ePpxXh4zmvBPo/gxn9NZr5qfR/BjL7bHt9P7LvZpFiHOpE6hEx6+uOqtIkGxxWFXtBmdSrpQkywFvkwCfRjZo9uHHLcbFPLUmruqOy7Md73A22BxfizeJwmVZMfhq20HWeMamuBuR7T9uK87S9v6iuPg6rURZJYI73WTuhtykWwrn8KOYa4o02BJghWg3O3xmNCi2THC5K0XUK6/OX3jGd8PEe8YpYfhMr9aCe5v+ZjYfhMq/6OvuP8eJ0S7DezyLo1jHoceOKYH4Tqn+jj6f4sHOy34QmzGZpA00VakiZa0y3XzEX6YjTIV4ZJWWZOMnEd82q7kAgTHWBufVjxc8pIE3Ikb3HiPLAUkgnGpxo+YAIE740OZHniAOhxmNQ2MxIEbMVtCM3zQT7gTius1+ELOLRp1u5oBKpIS7FreI1D3+XS2Hbj+aWnl6rMdIFNrnzBGKbyeRUorCqpWdIMyJNthJE+rCNmnp/B1VlaX9DY3b7PBA5pUwh2bu3j36oxvT7Y551Zl7k6IJhCbHTedUdQPHGnGO0VHuaiKWZqiBQkHQoECQTuBFoG++BeWzaUqOonvXqkcgHMLzvsDyj3nEXudNRxLF4ksaW+3nf4rDtHj/ABNxICCDBBRREQflHzx0HaHOqB3jKG1gQFpwwIkCdhsbz1wAOqrUQampyGLIGOoFbL6PjYz4erEqmUohtT6lYrPym1cwvN1MDxBxJkllj/pGvQK1+NZ6pURadRKYa3MEa9zuAYtjkmf4gxj4UFIVmM0QPRj0Tohp8sRRV+EKUDPoBAkHS0qR807fXefOFWytPu1psK8NC0gBUMHUQ9wdLAgzvN/LEkRaatRXyVko8Y4iJ1VWtciEEb7iJGx3/fjc8Vz5AK1mAIHpsq3i4uOmOWc1U6VRSf7NJDB9RJF9TQBJI2FrXxD7THX3AdYuZWZ2UdR+7EJWXZOo0QVQj+xMqcVzwBJzMAXtVUn3AT7MevxLOBVb4WeYSZqadIgkSSLSBbzIGFxcilNqBUksapBmIhGW4j1/Xg3xOsWovzEEM8Q5BGgtsvq6+vA40Vw61tfoj+yJfGeLZqlTDjMVTqYBSKuqRBJjTYiYviLR4rnHCxm3Zm9GmKhLEkoIjx5tvI+GOydmLL3mYaTExTWBPW828t8BOGGrTq0WUg1FdmltpUm1hYQCI9frxDXcsw9UpbOK78L9hljPU3Q1cxUKEkMVraoKgsVJU2aBg3muBZdsumaKg1yaRLFyTOtFmCfSiBMYEZviTOoVaa01JJaHLEnSQoBKgKBq8/3FD45V05kssqykQZWZAF9gcU5ZaY0vMibll0yaS9PUssHHmrFUf0/m/</a:t>
            </a:r>
            <a:r>
              <a:rPr lang="cs-CZ" dirty="0" err="1" smtClean="0"/>
              <a:t>wDSH</a:t>
            </a:r>
            <a:r>
              <a:rPr lang="cs-CZ" dirty="0" smtClean="0"/>
              <a:t>/vfz+98e/07m/8ASH/vff7jHL9nl3Q2otzJcCoZqpprqGCqWXmKwdSdQR0tGK97cZh2q1qYr6EoVHSimuAANgt5IAWIHVhgJVz1WrpFV3eDa4O9us4lcQ4dUWQO8QwQw/lpt0tjpdLcY6exlzxtO/Ohq7FdnqdbhdapV1tVUVYOtv6pWEwbwZj14WeHoBST9EfUMKrcVrUw1NKtRVJMgMQCSIJIHlbGUeP1VULOwjYffwGN8Z6WRgfhKpDiwxkYUx2jqeP0L9//ADj3/KOp4/8AtH3+4xZ4qNXjx7DYQMNnGeBfBuGUHoVHnkdpaRDKW0hdgNRnafrxVA7R1ehHtA+3DVla2azFBO+ao1IXVQogDSVB8oFvbhJzTqinNKOSr4vex37F9rquazPd1dMkVLhQLLEAgeXvk4eMzSKozKVBRWKyLCA/0XHuxRlHtfVyeYSrSVa5VNNxCiV0lTpMkrtP24aOHfhWzeZVg2WoU6ZGlnLPYNIJAm8CT7MULbkz5UpZPdRO4N2vq1c5TSp3bBmWCtvS3i5nFhNTxSGQ4yMs1I6kbu31AQQSAQQZ6T78WNwrtu9asKXcgEg31+AnYqMR5jZYXJ6PIb0NhjzHKk1r74zFhlBnHKYejUVgCCpkEwLXuTYe22K4y1WkXKs2VpUm20VaQdDO86m1WtBE83rw69usu1XI5hVJU6CQQfmw0eUgR7cfP/</a:t>
            </a:r>
            <a:r>
              <a:rPr lang="cs-CZ" dirty="0" err="1" smtClean="0"/>
              <a:t>wZlIFj</a:t>
            </a:r>
            <a:r>
              <a:rPr lang="cs-CZ" dirty="0" smtClean="0"/>
              <a:t>/tP5+Y38B5zky4nOV6qHUU1bimPHE0ai+khKickNsSJYxaelpH74xJGap1Kq06ahdZIdlkeY0joRAEwDvhcy7RlhpKlups0aWWB4bN9OC/Cso1fNIiMtIts14XlJm37yB9GLYprZ7m+GeOlQ3VL5fsFstTjMNULpMQQylBuFEWhrLci18Tq/BadReVu7UnUYUmTcrfT4MZ3238e9DslVWm5FWjmGRyoWoGMaZBAJ9G52giQL484Xl2r1KY1inymSpDKARrssggDSF9p8MOn2KpvVe+xtw7hIpGRU1CT8kzLMpOy7W+nEHiWeaiqKld+9XVyrSsoYElgzC5gePyjhhORdcvUZayO9Muo5WUSpYSQSeqnbw364DcJQValFaiBRU7wHc3VWJcggWIB9jYLsiPG62X2sAZviIKvprF2NTUGKkMYMhp2Bjf1Y1z+fL06JszqXJA6A8o9Wxw9V+B5ZaNR1WmxpsykGmB6BIa8HwPjhI7PZdnzVKizFBqIJiQAoZjIm+xt54VPfY0Os+NrigfSqPqpmoDpRtRMeJBJPuwXzzSlRlLsvP6JlZYTyrvN19s4Y+I9nQaFcrXulQj8mRZNAInUf/J8zhO4FQ77M0qbMR3j6WJEkTvY9cTqsrw4FolUgynaTM6V/FFJAW5qL0jpqG/78C+G5gvVpauUk1NQIgBjqbxuBNjhnz3Z2ilHMuKms0mAA7vT0pdZP9YD03Ft8KvDMzTKP3sBldWphh6IBBfwGw2Mk7C9wXZRjhyyFmKzFnYao1E9Y32+rA6lQIIJBa/W569Y+5wezHEKPd1KVMGCxKm8AagRALGLDrP78ceHhe9TXZCQGnbSbH6JvhXzsdfDhWWLm/L+QSlNZ9Dw67gHbyPnhhPYLMjL/AAo0gEVdWktzaVnmj6fpjEvtPSCVVsFimpAUDRvUm82tEbziIfwkZt8p8EOiWBQvpIcJtE+iLWmNvfhtvMw5IJ6XBckXJZNNAaQIi0E9Cengfrxz4ulZ6zhKo0s1gKhA8PR6Tv7cRqFdgIBgY2FIkTB+8faPfhdRrX/jU93I51OHyxUMggbuJmfVIt9mI6cKUibbeI38NrWwU4dxKnRzNNqyd7fmU9AIPXe1467YM9v+0uXzFSm1Gmx0owZ9OknVGlYG+m+/jh1wYMsNM9CFGrwhR1j2i/0eWOY4LrqAIVYddJCjyF/WJ9eHL8Hfa/J0Q4zCwzC1QpqkDdLX+iLYHcD4nROdzFVKZSk7NoUiwDEez5IEezCzdK0Jjk07OOW7Klq3KhNMG5OmZANiCfnW9V8Tsz2IrtWZ0gKW1AbQBECJI2G18SezHFkCtrqIh71jDNFpbp7cMdLjVIiO9pbH5Zw8aoTK3qaAPEey9d1LBTIOxKkmw2BGB3ZNcxlMyz1sm1ZCCoso0yfSUHl8j5Hyw41OKUv6ykbj5fgL44rUpt8ul8r5fjt1wzplVyFLiXBtXOcsaepmYkMbBixCXWOUdR4DBzspm6ZzdJaYgAMBygfIM9SdxODFfMU1CTDgPTLKp1GJuY6gbx1jGi51Dm8uhdalbU51KsQhptCk6RPNJA6YWW+5owySUrT3THZTjzHinGYkyAftNHwatqJC920kdBFyMU/W4DTe6NVKmfkE7bCQvkMW32uP4pWt8g4TOzfCXrIyU3KNRAZldzokzHKBvIMtMLAEHC1ua8cI+C5y8mKVbKCnTKgtvfUCDc0uhAwT7IvPEqQ/MY//AMm8vs9fQj6ub79GdZgvFyN9VMkT164mdkFI4rTB3FN/oothVyJ57Fp5Oy1z/b1P8b/ZhX7MZ/VVVTJhWi1rU325bWtuN8MiNFKt+uqftK2EnsSv4yIOq1UmPk/FsAD7/owsR4Q1KT7DohihmP1tb9rmPswl9meJa81QQEmBWLSAIPdVNo36/RhxqvGWrn+0rftc15j6xhI7G922bQoNJFOrMknUe7cW+k+/</a:t>
            </a:r>
            <a:r>
              <a:rPr lang="cs-CZ" dirty="0" err="1" smtClean="0"/>
              <a:t>BFlmGLcZvt</a:t>
            </a:r>
            <a:r>
              <a:rPr lang="cs-CZ" dirty="0" smtClean="0"/>
              <a:t>/0dqtsvm/1tf8Ax1vswi9maqtxGmUnSdRvvPdvP04eM20ZXNH+1rftcx5jCX2RpilnKa8jFgxBFyIp1NjFp+zAmNgjcZu/IdMwYy2dP9pWP0r9mEfsxRqHO5eoywGqqZn532zh2z7Rlc5+srf48JnZ9x8LykKyBqgIkzMRHhsPHBHkbp70Sqvn6eQ254xl84duf/hyWK6q0AfjEUvSJuzSOYm+0W29+LE4oYyuc/SP+HJ4qqkTKiZUkW6e7ExExRelyR2RCahWy3i/hhs7PcHpVatKm7ioF7wMEJ/OYedojADheWSrVYM0QbkdLNAvboMM2UzC0x3tA0+8DAWUQC5KQYvHMf7uGL4zk0lFu/74Ded4JlzRq6UqjulZl1AgAhSw3WNyberCPn+PolR1GVokIzAXf5JYDZvX94w0Zri+ZKV1Z6RVKncvCtLagw1Ak+A632wtns21RQ8I+tCzNqIbU3fGNI8yLgRyptLYlMoy48sEnq8+/dBak1FywekrRXZfTC6V+Ki0yVALT1v7h9LOUUkMaa87wpBNgwAv1HKB7DgbxLg9ao4cU2YMlMzG5KLP04IUuCKUVa1NtaU16kWYtEgA+v24BPEyO4ry+L/PMG8SzNMBWFOnULEgsQw9AUx0I6k4zL52nUVVNGmo5xCyNR0hlJ1N0M+/rtgqvZo1CFpoOVQVRydJZ6ihiWBt6IFzsSBeJg5zs3VCsiUySDSYhZ6o8m/ifqtaMFitTXvN3t+fU4Pw+kHTQhUEtYkE7nqJBtEmB+/EKpQGXedTEEkAdJECfL2HE7h3BqtN9dRGRBYk2uQYAvuYOO3aDhhfTpI9JjcgW8bny/niKsPEenYjZ6kqU9ZWSDFwI6DceRO+GXsz2SpZnKNmGdQeaIVdK6RfXb7IF8B+I8NDUyr7TMjy0zfp1++6+eHuZVKrd2+4BImPEdfdiVsFSnwx07FdjqWdoNVZxdioCqvKR87wF9hHrxG7A9naObqVldwe6JGlAsmDGoEg8vqHUbYU8tlKlMMtKsyhhDBGiRbeDcR44I8E7NmmSxJB2J8Qd4KuG9/U7YnyIlLItm+Q5XyBWq602fSjsmqmFAYKYBHMLzKncCJvtjrwKiU4hRly8k3IMjlIg7gnpY4kZbIJHKDAuAHa3XTE7auYDxviflcsBm6N7gg3piTJ0+nO0nYDp6sDplmPJJWn2f0LAQ2xmPKW2MxJhAXbB4ydYi0J+8YSc3XbMZYd6LlVQVE1FiGixC7CSs2v64l47Vuoy1QuJWBI8RqWRhSy2QyfdDvK9QVHHOocgTJgAewfc3Rm3Hp8Hdf5fYRfgQpUwomNam4jdqR6+WCfYwTxWn5Un/YNjp2ioUljuTUqIIJI5jZtXU+AH2Y59hTq4mpWSvd1RJBG1JxfELn9yl7u0WeT8TWP9rV/a5jCf+D9A1ZqhLg/GKAPQIFMC+/NERfp5YbnP4vW/WVf2uZwmfg7yo78vzT8aByyLKflTb0tvGN+ix5+RZFe7Ibsw0ZSsduet5f/ALc15j6x6xhQ7DMnfIAlLV3dSW18/wCTf5IsPOZOG3NN+J1j+dV/a5nzH1j1jCj2Jap8Ip6lQKKVSDy69Pd1NNp1RfwvMnxwIfGvdkN2faMpmSf6yt+2zPmPrwh9kHQ8Qp92CFipAP6qp5nrh54m0ZPM/rK37bNeYxX/AGE/z2l+jU/</a:t>
            </a:r>
            <a:r>
              <a:rPr lang="cs-CZ" dirty="0" err="1" smtClean="0"/>
              <a:t>ZVMEeScXEvR</a:t>
            </a:r>
            <a:r>
              <a:rPr lang="cs-CZ" dirty="0" smtClean="0"/>
              <a:t>/</a:t>
            </a:r>
            <a:r>
              <a:rPr lang="cs-CZ" dirty="0" err="1" smtClean="0"/>
              <a:t>QsLiR</a:t>
            </a:r>
            <a:r>
              <a:rPr lang="cs-CZ" dirty="0" smtClean="0"/>
              <a:t>/Fc5+srftGwkdluJa81lKcejUW/qEQLfeBh34mJymc/WVf2j4QuyPDqi53LMQI7wX1L5+BviY8kY9OmVjrxr/M85+kfqyeKrytMqw1gqpFpHkY97QPdizO1FQrkM6Rvq/wChwhdpu2L59suO5SkKe5DTJMEgDotrD34lcFePI4Wl5/0DeEOBUJLEBdjM6RoQ2BsY3vhj7GZ8tXSmYZGLEyBexIM+wHC3wb8q0gN+adj8Wtj69sM2WHdOWRVRxSGgqoie9ZGJAhdjFwdh68DNXRz2lCv1Kl8H5MeK3D6OirFEgqrEEsdwsg2YgmbjCVmeM1g2gsTBAhpJ6+e98E8xna6tXPwgN3NSmo+LUaw5Anyi3j68Ac9nqr1+9g6tSkFUgcu0ACOmIbOj0nTunrqXFbvnbuuzJwJQlqrkqradGpgyhWEkjoNOoTMz0wWq9osowZGalAClgHjU0C1jfTMew+eAfG+LtVqOustNQxMREBBbxgQbeGJPZ7sOmcy5fVTAJOnkubDcgiIt0O5OE0ansynrU4RjOWz7L5enY2z3G6AqUxbTctzkqY2N2N4n3DBT+lsrWSmA6EkMQqVSunf5Ia0mT52wJ7HdiqWcWqHYBaTFNKqCdUsAT0Atv1nyxvwDsJRr1a1L4sfBqjKWQEliLLYmAN5t798T4T/2OfkzJtU3t+fc5ZnNAZkBWIpapAZ5AJSLSZO/04YK3ZmtXU1KbsqMEZWpuA50tUJW5HKZU3tKg3iMKHGMn3WZNKQxSron2UwPVuB5Ytbg2Sall6VN41IgBi4nf98feCybjsHUyUmpLsLVfsvWZy3dQSLxUEb7ASBsAPUBiKeytY70/</a:t>
            </a:r>
            <a:r>
              <a:rPr lang="cs-CZ" dirty="0" err="1" smtClean="0"/>
              <a:t>YXXx</a:t>
            </a:r>
            <a:r>
              <a:rPr lang="cs-CZ" dirty="0" smtClean="0"/>
              <a:t>/SjD4aU407jy+/3H0dI5TUZbETK9i3+XSUwQQCwgxFiQdj6jabYkZTszXQgk1HaW52iQCQVBh7hSJ3jnbYRhxGX8o/l7vDy26RybpTv9/s+8dOk6g1MXaPZuoUsomCRpISTFp0n1WM7YGZfKGlXoG41VCkapE61PhHQzHWMWFRXlA8vP92EzjatTzGVpkW+EF1adwxJiNxBMecTiU7Rdilbp/H6DjTH3GMxlLbGYcyC/</a:t>
            </a:r>
            <a:r>
              <a:rPr lang="cs-CZ" dirty="0" err="1" smtClean="0"/>
              <a:t>wBtz+JV</a:t>
            </a:r>
            <a:r>
              <a:rPr lang="cs-CZ" dirty="0" smtClean="0"/>
              <a:t>/wBEf4l8sJ+XqBkps45pHRjeCxJsY2Nj9sN3bn/Mq36I/wAS4QKbO9VSUE2aQBto3gqzHmIFo9ETFmVfM6GJXg/+vsdM3Sg6VbmAWQEYkahby28sTeydMfC5VlI0VJAv8h7z99sQ+JCHpqTqMiZAGnqJkNOqRG2/XHXsA69+BJ1FKhiLQEYC/tODuVuHu32HNz+LVf1lT9rmfMfXhT/BqOZjAuat9N9hs0/fznDVUP4tV/TqftczhS7AZXVmTVBsEZQApiSiydXozO43JxXHzCC92Q0Zo/iVX9Kr+0zPmPrGFTsHW+OUakju6nKKlSfQqfIJ0eu2GnNn8Sq+up+0zPmMKvYbNKayIKlVjoqEq3oiKVUcvhBMDxHhgjyPi/RMa+JH8TzP6yt+2zeEnshndecojSBHfHp1pVLWA+5w68SP4nmJ/rKv7bN4TuymQK52m4VlpEVQhIMGKVSYPW89cEScKWmV9n9B2zp/F81+tqftXwqdmayJmqFMKwPeG8TJltckEiIVItbDVnT+L5r9bU/bNhI7Nqf6Qy/h3j2221dI+z95ZFUFaYz9plnI531/9Fio8pw9leQCNMTaLOD5+E4t3tEwGSzkmAWgnwn4CJ+nCV2l4BSydSgErCqaiMbGSABZhcjSQTHqwLgSOn/IXMhvU9R/</a:t>
            </a:r>
            <a:r>
              <a:rPr lang="cs-CZ" dirty="0" err="1" smtClean="0"/>
              <a:t>ZjB</a:t>
            </a:r>
            <a:r>
              <a:rPr lang="cs-CZ" dirty="0" smtClean="0"/>
              <a:t>/i7hKaCIdgRPVSpUsJ/1jsdyThfyTcz/f5AxLXN0lYvrqN1v11SGG3h1tv5YDR0621diUeLv3aqvKQCCwN2BABB9eOeazQYIAippG62JsBJgeXnucFOP8ZyDLS+DIzgU2V9QI0sQujciWBBki2GlO3GWzGTpUky+h0ADFdIiAAQDIPNv95CTkoK5HSw5fFrTB36iHwqiKlQqzMOUlSPFb+BtEn2Yk5Z6+Wfu6WZalRqkaisANINxcgWgSDYHyxyqcHjZ29ij/AJmIObyrNAZiwUaQNIFht1xVHPDyZZ1XT5sqrlDj2r7Jpw3Ld9l61SnUYqrFWKlwwM7biQTedxfxXvwYcGq5jMVDTzD0dI5yrEEg+oibkdfqwNbLVHADOzBRChiSAJ2Em3qGPeDZOvRr68vUZHA3VgLXtcwdsaFmjJ7M4+To8uONyVDLx/gBy9dqeovpYPqvJ1BWB3Jmb9cWT2Zrs+Uy7OxdzTUsxMkmNyep+/rrZkcJrqtzs0szNJYzIkz4AAR4Ri0OD58V6FKqF0h0B0zMeUwPq/nE+Sqd0kwJ26DRRKs4EVJ0MQbBTaNz9pwmjiDR+XeYHz959fQb+Pnh67Y+jSMlSO85h8my8x8Y3xXQZdDKU5js07bdPf78F7HR6LpYZoNyvZ+X/Rg7HZ5mz9Md5UYFKtizaTCtBgmPD1YslVv9/v8Af3IvZlCM5R3/ACXVQB+TPQbfvw9gXxBzs1KVRJNMWHqxXXaDNu3FEQklUqUtI6DUJP04sVDYYSuP8SBzyJ6OgoJkcxcqQI32tPr2wyDC6lwN9M2xmPKW2MxYZgR2mpq1B1eNJiZMCNQ3PTCPk8yfhWkXCqQtgREIYDbn/wAYdu0pIosQSLreJ3ZehwjPCo1ZXPezpv6OolARpNpgHb5uEfJ0Ona8OWrz2XqyRmSXqVEhVhRzHVBLi3ywJEWsd+uDHZ+mq1taqkhGvpHzTv1wqDjTCQ703HUFRv0+3BfsVlajVxNR25agCk29He/tvibFnjcY3YxZnMs+UqatIh6glVC7VK6za0wAZ8ZPXCb+DLMaa8aQTFQhiDIsJG2mPbNxhxz1BkylQnYvUIgg71K7dD4MD7cJf4MKRbMCHHo1fi9Rk2HNBMe0eF4tiuPLDH+iY38RzTVMhU1EAzVEqoX5ddegiYA9snrhX7C5mM0kVKbRTc93p5UimfRMwT0bxljeJwz8Vy7U8hVLC01TYg/LrtuCRswPtwq9hcgBnF0qJK1VG++</a:t>
            </a:r>
            <a:r>
              <a:rPr lang="cs-CZ" dirty="0" err="1" smtClean="0"/>
              <a:t>gnrbY</a:t>
            </a:r>
            <a:r>
              <a:rPr lang="cs-CZ" dirty="0" smtClean="0"/>
              <a:t>/Tgit2GNrTIaeL5tqmRzAbSIeqJVQu1XMqNusKL9SSeuFzsnxKr32XB7vQO8iFOo93SradUiIFx5+d8MfGss1PI5gsLF6pEEHepmWGx+ayn24V+yFAmvl4kljVAGoxIpVwBBAA/nuZtMQx1olf5sxt4nnWfK5oNp5a1QCFC2WqQJiJsLk3OK47K55jxShy0wBWgctwJY7zixeO5VkyWbZhY1KhEEGQ1RiNj4GcJX4P8AII1XL1NJL97AuehjaYwJ7j4Yw8OUpP0GjtZnXqZDPK2mA4iFA2OSYXAvdjvJ28BincvlucFSbAG87GZWD4RGLp7S8PZclnSwEFhNwd/ga3g+KN/dxUdai6kejYkFTpJUSTFr7Tf1YlGVK+CNljd/UP8AAMZw7J98605iZuekAnGtA3f1D/BjtSyteiRUClY62NjbbB5mzpv0NLkn1OyLojNqXlBMXk6b++L+3G3ZvLku8X5V6gbsoG6nqY+0WOZOvXelU084YnUZuLSYE2EeUYkdkTFRz5U/2iYzdS//AFs6fSwksi1Nc/YLU+EVHXUqSCJmU28T8UT7zjlV7M1/6o+9ev8AssOnY+mvdK2vSwAWPIySTYyLREdcHrWM3lbEixUJDSRHSDF7e7JiwOcdTZqzdZ4c3FIqk8EqJ6SxJUekPlMoHyB19nrwOrPoccqmQGuJkG9/d/PFgdocqqBAH1S1MkEglfjFtbyvH174S8/lWLKyqSO7TbxAa2J6e45XFh1MlkwqXxIjZrUqggRrHTYSsnfFzcIy1NKFJKTa6aoAjSDIjeRY+zFJoJC/p/Zi4eysU8hQ1agVp3UIxa5J2Ak7j2Y6T3OD1caolcY4WawWGC6dW4kHUAII6i2Iv+Tr/wBcel4EyBZp6sOh3GCVHiKMSPjFtMvSdR7yN/L1+GOgz1KY7xfccFMx62lQLyPZ3u8wKutTAIgKbyGEzPng4u+IrcRoixqD3E/UIxxPHKam61oB3FF49cxt1nw9uCmK22GEXlGELtZlUXO0Ki+m1amHvtpjSNrWv7cOOQ4tSqiKdRWMGw3tF4PS49+EHi3FQcyKENrTO6pIsQXaPbeIjpgXDLunvXsWDT2xmPKW32YzFplA3aqfg7RYyt/9dcV87M2XAME9+RYGSZb92HztlV0ZSqw3ABE+TLit+HnM16JCKdOsktTVtQa5uRMAzAtefWcL5m/Bax38SJmMixYty7++PHBrK5hRTYM6qZsNQBuRMT99/PA7OcCqU0CqjliVMNAYWeVif0THmMBzlah+Q0+onCcG1xjlVauDTMVmLFQxjUbTbfw2wVpcPWi3xrqrwZGo/</a:t>
            </a:r>
            <a:r>
              <a:rPr lang="cs-CZ" dirty="0" err="1" smtClean="0"/>
              <a:t>KnppE</a:t>
            </a:r>
            <a:r>
              <a:rPr lang="cs-CZ" dirty="0" smtClean="0"/>
              <a:t>+/EzLIrmij03sIOpIAu7WtfcC53xtlVplZrIqxy3UbCLkte8/R7pQmV7UlQPznylROU3UhuXm+VBx3y1Fqj8rNSIE+QMQeYGxb6YxIVkqOAsQNKgLe0KW2tYmI2x7ldBLAm+i1yLgGViQTe0fm4E2RBaY8bi2lKqZCsYUFypOkcpg8sxqnEnI5ipUJKu6KswylmCswMAAXEyY8MFeIrUOZIoprLUoIIixa53HliRlOIM+nTSaO8I1FxYtpgSFmL+H8oJm3p91f8E12em5UOSmoNAJAbqCR0MeNwfVhryKUjTD/ABaj0kUE6lbrzSD0G20+eNOJ8GNRCdOuoeReYrpIkmxgH5XW/Ta8bLVny+TBRpLMrSLqA1tJGxa3svbridynJJLFa5O2WyiByAwgiSPnGeokgkb+ONOMqoQtyhn02Ig2MAreTbwG2+By8brfP/8Aav8ADieaAq5cVqgJqaSq7aY1yTAEiIgD92J8jJCactxbobv6h/gwzVspQpKorNWJZSQCxOzR0t479cBv6PdVDaTpIIDX+aY1GOY/VGD/AAzgf9I1YpNoWnTF3VoJ1GQN5MsD7cQzR06reTpAvL8Y7oVKaT3bFo8YIgTInop36dcZwE8zxOy7T85Y29n/AJx2zfC6mRzYS1R1MjTJ1SCIgc072wKes6OxjSzG4KjxmIYGL29VtsU5YucdJ2ccoQkpr19RnQtAjXHl3kfQY92PZf8AP91X7cLGV4hUZgDo2M/FUybAmZK41rcRqhmA0QrEfkafQkfMxi9ll3Rf7fC6p/nzGolouX3XfvPnL4n+ePKGbCWqejpBWWYGwayC4mZ8BfpOFp+JuApVlY2JHdUwI3iyg7j1EH2Yd6PH+HtwsqQwzgusgyHBlSD6OmN5ub74tw4JwnexRn6mGWGmnz+fIg53gnxSPl11A83ziLCbRaDPXp6pD5fLMdcozsoBFNIVmk7+ibAeXUbCcG+D9qCXirpVIsTJAI2t6p6Yh5k067EUqTaztLTtc9Y26Y32YPDnK4zXz5BmaLI7KtQlVYgGdwDva2MydFqjhdUE/f34Ir2WzM/k/pGO3Zrs1UzLsFhAkSzTAJmwjc2PuxDbLFiwVyvU0pcIeKhNVuSdpERr9IFb2AMA7Hzt0p5ZlqCBVhWblD6yyADTU5YgEmPDw641pVsyi6aQWoA7KSVLGRtY7WkeqMEcpVfuxUzGmmA3VIF9QFx8qZ6dMMc60m0/ic8jlqlNjrLagLPJgyxsJI2G4npONWpN8MpOWTS1VOVWLbEbmN+sE9cFDxFKoYI6tYzBghWBmDFrT092OeeojvsufihFRNMMxLDUJgaQI2Mz088DWzHwP3kyyU2xmPKQtjMMc8Xu2yzk60fNH+JcK/Z3hdVKIqUqlLQwBfVsNN3D8pAIHoz1nxjDf2qUfBqgv0nTc+kuw6nyxXucpKVMCpM6jpFyRfm6dPf68JwzqdLJPE4N1b7X2O2bX4Qy1Yqqbvdx4nxJO4Ii2xtiBxmFpiolmLxqBuV0K0TNxOJ/EQ1CmHZGWzK7IyEhnWpZwtwSXPsAFsDc5WWrSUCUQMTraDzQBpj9H6sDGxcprgEjiFT57e84OcErtVp1BzMVKML6jI1kETt4HynA3L8KVzpWoGJ6Bb/QcGuzlBqTsI1hlkkW0wDptMwZ38uuIiW5pQ0bc+lGVsgtSrUDnQqjl0mBPo7kSTbY/vnACmo1jmmSygjqACJ8t8Mfwqgmaaq9JXpEvTI5SxcEcxDQpm4uZ+vC0p7jMtUekvd6y3dlibN3gVSQZkAxO3KN8HxEx55Remtq+wczCJkjrUd4xtzvMC5+SI6db4zgFXVQ6QHa0kHZfAajvuP3YXs5nKbOdOp1tpLFtUHo0tuNjFrY8p8SAQoAQpuQCesfnT0X3YFfJTLqMbhTbb7/AIx0ZVYHUGAVVaQzzyzO4g2nzIxouSRCwCA982pZXkGkBXOgGwkATsZF8AOz4StW0spuLAMb2t8odAeuJ1PM0hmKY7x2VUcjvCIXVFwSB01byZAwz33EUYyh7lv5fnYJHhFIk8tIAsQPT6e3Go4I1eMvltBJkxzRyid2MDaMcs3mGqK9OgAwHdmUFiQ89DAMCdvAeGJvZXjTUuJUjmfiqUVJappjZgsEC3MwEby2IasTwX5A/tJ+Dp8llVzDvJYlXTopYMRfr1FsA+y/Gsxlx3lNAykBOYGILAi4IElo3PXEbtXm6rZutUFRnQ13KMH1D0m09bcsRbbBHIvUagaGsGgW1Fj6QBg6Zjllr+O4nAGhxh5bsPdj+0orZ+rUrNTpVX0hC3ogKTrQEmzGxBJ6EYVuJBfjQRzGo2mTJALsSwgQARAgnxPXBTMdl6bNKsyjTsqagSPzmZSSRc29+PT2ZptGmo3KApimt23v8Z6RmPZv4RT4NsMmGMtV9v4FU0seRcned564a6fZJTPxlS1vya7wDB+M3v8AfpqvZJDPPU3I9BdxNvT3gT4YjSzR7Tg7/wAMV0EY6KowdfsyoE63/KaPRX54U/K3C83h5441eARXFIMQCt2YCzQbGDHheeuI0seOfC3yQEODPZVvxlPU3+E4F5HKaqiK4IUsATtY+ZsPbhiTgdBTZ6gaI/K0xe8j0fDrt0nAoth1HU41FwvlHfhFF/hKPpqgGrU5ieQqdYECZmcQuzfa34KzI9PvqbGdIMEMJ5gfVvP7sS+4pgWrVYiR8egt1tpt6uuF7h9CkdXesQbAFXURqDBjv4WjzxY00YvExzjJy+H3D3B+OAGpU53pQWLelE2hrGAAAoECIxJp0VqUxTeILm4W5PpwPOSFnzwJ4Vxc0qFTL06tIUaljrguNQ0tpIaOYdSDG/libkeIZamsa1At8sEzqEn0R7DNow25gck7bNcqtOjVpinrAqkK1zJDggAG1rn7PBr4v2adO5qBqRC1UlQSSsstksAB1YdSZwr8b42lYhxXLPTYFANOnW0HUT5mJJ8PDBscRzgFNHr0q6GrTFQCmNQ1MIIeBqEiJGFadl0EotOI90TbGY8pG2MwxhAfbAxlKxHRZn1EYrbN8VCwadSH6oVM2kk3HqME9MWT2wWcnXHjTbfFa8cyKOQ3wdqRZ21VO8BPolo06m5up5RFtpxW3TouhnWPSq8/6NeI8c76nUWlQ0GqQ9VgxYHSS3KI5RquccjnNKd13IamHN2YzqnSTYjx+98RaWeSiStMs+sMLgeIiCYxq1azX2c+Hz6Xn+739JOhDTfucE3JcOZcwVWqabCNJZd7Swg7xf3Y04jn6lJmA1sKZgsXsSoC+iZEcw6dcGs5mlWtzOAIexIXdhcE7E+rp7l7jNVWeuQQQXYgyDY92d+vrwcDJ+I1fYZMnSQAqFMEqG1U41PI5zePOY3AtbAvtNQU0ddtcqCRtF+seP78GMuhUkstUc4I1tqEXuOirfY+WB3aQg5cwQbptO8kRbl28MD3MkW9Vi32ffTVnwU28drevBfjHCqdLKBlXmaoJY3Mc1hew62v4xYlcyGf7pw0SR0MwfdjfMcXZ1VGclVmFvEkkz5m+5v0w9qjBySODqDUAJZZemNSmCAdQb6Jw21+z1OpTUK7alazMJOjYKbjbyHQ4UuB02YvUWPiitQgyJC6rCB9/HDbRzTVERdC63BbQ2ogIJgyASTJG/j5YRnSxSmsacH3BWV40MpUekUdydPXSZvYAapBkdcSe1HG1A0ikdUKQzXIGoEbjrp+kYX+Mppr20Kwg/FMTDAnrAIb+WIza69VTVqSTpUkkEgeryucRexpljuUZyqnz8fkTuG5I1DCq6q5kteLG4kC3UT44s7tj2ByNPJ1CPxUpJWqzsxYgGEOtwCW2HUdMI2TakggsAtP0XM6itRrTpsCb2n2QcPPbXs3w1cs/eslErJRhULPqvCgEsTq2228IxKRgzNfpjwUglc/Pf7/</a:t>
            </a:r>
            <a:r>
              <a:rPr lang="cs-CZ" dirty="0" err="1" smtClean="0"/>
              <a:t>AOtjBV</a:t>
            </a:r>
            <a:r>
              <a:rPr lang="cs-CZ" dirty="0" smtClean="0"/>
              <a:t>/Ob3/92ONvP3j+HHvL9yP4cOZTr3p+c3v/AJ417385vf8AzxrK/cj+HHmpfP3j+HABvrB6n3jGwjxM+z64xzVl+5/7cbyvn77fVgAyF+5H8OMJXz94/gx5qHh9Jx6CPD6T9uIAwMv3/wDpjCR9/wD64zWPD6/4sek+R+n+LAB4kdfv9GNiy+H0nGBvL6/4sYz+X1/bgAKdjeJJQz1Go4JRWk6Z1XBA63uQfZi6+KdpsvWVUWoDUapSKqUIa1RD1UbCeuKS7F5wU89QY02qhWnQo5jYgR6iZ9mLw4pxqm9NF01FZqlKA1JgAdaGNUaQYnrhfMuxc8BhGtjMa02tjMOUg7tH/m9WT8k9PDwxUvaGqGpJDMxEEyD4G8mx6fRi2u0TRl6s7Cm31HFD5uiWrMFudRO4B36nx+/qR8jpe6R6gOnrM7jYDBV6qgNDWNx0mTRO2rxnp06xyy8pTii4ZOZSCZIM6ovcbYh52orAkKFEalXw/Jiw1AeOy/8AaXubenjW/wARvzrAVLwAdfhBlwRv1tPswtcZYa60RBLdR6rX8umGt6ZZ1mGjngmIudJHL659mFPtAnPVt1YxOx+MuOZfq+zEMfC3YZrcSpMlQaK8EGYHKbG5IBMSJ6dcecJJpUOWK0shgKp0l9I0iZMiSbDcDxOJGUzLWUEsAFBC8mleckE7NYmB4NT/ADsRFDZWhVXRJSpZ4a8hReSPIAxGJfIylqg4xXmtianZ2m1bvnVuaSUdVAm4mCASLg2G4Ps0rcFouWQ92qjSR3ac8sRy+hedWmATuu8QO+RqNyECjp+SGaWHeCQJNI/vxEzPFkWoEqBZZQQwiLGQWdUVplYiCLLM3xNFS1uXf0ol0+F0UQL3YAVSraqK6yCsKwMb9ZMX92OGez9Gkys9Wo5A5VqRs+k2gk2KjaBv7ZdWsVRSnMgUMEEO8E3gMtlGoT188LHEeO1FVqQUwwuavpRGkQJ6KAAfL1zDpE48c59wdxDNzVeovMruxBcC4N9tjv4RMW6Yif0i/wA5vMEyP7p5foxpVzQhVtbpGxgDfziY8cc7ezDIyZter3+QtlOJd4RSqgspjYxABBvINreWLO7YUOEDKupOXWJ7sUCuvUJ0gaZhZ36Rio+HcY7mrrCLUUC8+3Y9PD2YjV+JLUZ2ZSC7Fhp2WTsBiKCNbazBwqpElCBfcnpjdeEVD8g9PHrifT4+gXZtUAX2tbaMb/0/TknS1yp6fJ6+jufdiLYyx4/OQOHCn+b4/O+Tc43p8Gc7AXvu3W/j4Ynp2iQFSFaxfbaH6bbXsPPG1PtEllVSrFVQNPzfEke/2YLY6xYm61EH+gavzOk7n3el7fVjovAqkeiN99Rj1+lscT8rxI1auhUlizMAvztBAG+1rnBjNrWpgMiAgapBcSBY35gR6JO58cRqZbLpYRaTl/IsHgdTwXr1Ps+V1xoOEN+YPaPb8rpthlydSpVUaGp6zZlkcqyw1Ehrrccvgdt8R+J8IWnQPKWMRqU23kttaAYv78FsF0+LjVb+AFPBWG8ePoz9uMHBj5bx6Pj6x4YZOGZGiKFI06geu7gGmQDFyDKn0YEGdj7cQeI58qKZpqnMDcKJIB0+FzIIJ6wcTuURxxasgU+zzNtp9RVZ9vKen7se1ezhAMsAPHTG+3ycEeMUs1ljRDj8rZetxp5dzfb6sF85wypRZadUBXZDG0EDSGv4gzbz3wbk6cXf8/YB9i8t3WfpsOcJqbTEg8pG3rOLb4rx+m6Ul5w1SpTgERs6sd/V9WKwbh9Xvi+oRNrwdPhYDoMGMkVTMZdTTUlnGl9UlYYE/e30Yit7GUIuXulm02tjMaU9sZiwxkPj6Tl6w2mm496nFIZbMKmYJbbm89yPMzbF4cb/ACFWdu7afVpOKAr1pqEjYnxm146+FsI+R1wOhrq0VFK6CyzvcSunYwLiLiIOAGdXSayiYWQJNwAEjYxNvv0m8PH4rt1p9fBk3BMYg8SU66gVWg7csDYdIt6sQ9mdHpU5XXwHalmFBTmALAD0gIIvMH0rmLfvwo8ff4+tzTtBnoaRiOYD6D+4n+JZZwEZGUOFSGaLCxI0xf0ZnxEYV+IGprbvFJZgASosYVk6Wj+eCVE4cbbsbKOYyoWmarKCApIW5OlUJkQL38evWMOfZ/J0K+XSu+olTUAYGABqZdtriJnCPRlqVGVWwWdRM7IsrBgGJPlEdTjjxTilT4OcuWZaTADSpt6UlokTJvGwwS32Rkyaoy2I3GMzTUHQVXRMxT1TEASSLCevUzjYU6LVTpZGYJTKRAOuUZlABAlQTciDpI6Wm57iaUaaB5YkQAF3JWAWII2sInqTc3wsJQpioS2stqaRy6TMgiQDuJvfA0XrqZqOlfUaMjfPVa0EK6QvibUr2kR5zb2HEcKBmBmNDd2KUSWBvJvdmMQT43jEjhDvTUhtFhygEEXMzsIuPDrv0wKz4ZMwZUajVWorahqIsNIM+PlvhqVCvJLVSV7V9gdxzImoZQq6oCYWCVXls5HX+fniRR4YhVTAkqtyvXSLkztcX9eCnFs4VdEQgJVGliFE6djpnfbfzI6nEXLZhNCnUtgOt7BRtPl4YWi1rXCkgdl+A94QoYg1WIsJAIJA1EAlbHp08cbf/</a:t>
            </a:r>
            <a:r>
              <a:rPr lang="cs-CZ" dirty="0" err="1" smtClean="0"/>
              <a:t>jyt</a:t>
            </a:r>
            <a:r>
              <a:rPr lang="cs-CZ" dirty="0" smtClean="0"/>
              <a:t>/WUY/</a:t>
            </a:r>
            <a:r>
              <a:rPr lang="cs-CZ" dirty="0" err="1" smtClean="0"/>
              <a:t>Sf</a:t>
            </a:r>
            <a:r>
              <a:rPr lang="cs-CZ" dirty="0" smtClean="0"/>
              <a:t>/AJeGPgmd+OokAuhq73nSDafEneRPq64baudpzamP964/+Pjm9X1GTFNKFcFHhJv3kVoPwf1Pn0/77f8AJxIf8HUAEV0J8CHEbde7M+7D/wDC6f8AVr/</a:t>
            </a:r>
            <a:r>
              <a:rPr lang="cs-CZ" dirty="0" err="1" smtClean="0"/>
              <a:t>vqn</a:t>
            </a:r>
            <a:r>
              <a:rPr lang="cs-CZ" dirty="0" smtClean="0"/>
              <a:t>/T45Zh0YDSy0iDez1NW0C6Jp9d/oxi9uzd0T4MezEBfwfP/WU/fU8v7HEnI9gAHUvUAUEEldZbptNIX9uHw5un0pp7Xq/8vGDOJ/VU/fW8vIYH12Z+aBYYryYt5vstQoNSrUDWdw/MGgAghpPQk+XXGcUvSZoABDWtMRUieu17+OGDiebVqajQqnVMgN0V7cxPiOnTCdx3M93Q1ACXZ0JA/SjpJx1ejm54k5MmalkdeZB7JpFZtvQ/4lwY4hQlVBV7sLp6Iuok/mj6wMRuznB2Q96zgqyAReeaCb+AF/dgnxTIqMmrrrbUyiSYAnV8XC9eUGWttjXyLgg4zSfcUKHCK1Ko709WtIKkKdzBsT4X93u2+D1fg1UVRGgAptaTeI2mZPrnBjhOf11RrIUVGRDsJCAhYnaYi/VxvGBvaVe7qVaSDSusDRMmIuJMzEC+18T6iuEZXpfH4yFluIVs3UHfM1fu05QWjYrcmPeSQbb7YMcey9auoZu8Z10gy4cAXiCCZkz7us41yXABS7kZhFValwStzsQCRdNxJj+U9K1JCyt6ILhY6KtwAADsSYJ6NO5wJvkSMbiCKHD6mlQaRJA+b64O1+l8SOzeRennaAcQS4MGR1PSMF0zqyukAqTENqEeiNIgAbnqOmOfD1qNn6TMp0rUgEA6QJ2B6wTGIk9i7Bi0uTe1J8+hadMWxmMprbHuHMJGz9HWjr85SPeCMVLmeyGcFJaRo0j3eoK6sJMm8z0ifo8MXCwxHqUBhWrLIzcSpq3Bc33QUUQrTJIdYMEkQCbXj3Yh/wBAZ2/xZOqSedTMyD18z78XAcoMeHKLiKL4dVOHCRXlKlmHAD0e7iFHNI0gN4NMyfdiBxOhmnkLRcGY1KQJUaxBGqTIbc+eLQ+BLjDk1nA1YLqpJ2kimk4Lm0bUtJwwmCCJvbfV4YODhtco+pOcwVlmiATZoO5BkRbxxY/</a:t>
            </a:r>
            <a:r>
              <a:rPr lang="cs-CZ" dirty="0" err="1" smtClean="0"/>
              <a:t>wNca</a:t>
            </a:r>
            <a:r>
              <a:rPr lang="cs-CZ" dirty="0" smtClean="0"/>
              <a:t>/AlwUycnVTyc1+xVvGKdd2UrlmMAapFiRG177bnwGIvFMpVdKYp5N0ZfSMb+Vjfxnf6cW0couPDklwUyp5brbgrThKVUNIvSrSsKTDQBD9AOhIA/SOOz1qjUawNLMhmnSGlhJ2AMCB5erFi/Al8MZ8CXwxO5Pi73RUOaTNuaZNGoppgBSqeGxvN8ZV4NFCAHNaRNPQQYtc2na8zH1Yt45JcefA1wqQ2TqJTSXYqPgmWr0MxSrHL1GFNwxWCCQOkx4WmMOVftkxPLwysR51SPqp4aGyi+GOfwUYoydNDI7mrGn1Lnu0Kv+VtT/</a:t>
            </a:r>
            <a:r>
              <a:rPr lang="cs-CZ" dirty="0" err="1" smtClean="0"/>
              <a:t>ANMf</a:t>
            </a:r>
            <a:r>
              <a:rPr lang="cs-CZ" dirty="0" smtClean="0"/>
              <a:t>/</a:t>
            </a:r>
            <a:r>
              <a:rPr lang="cs-CZ" dirty="0" err="1" smtClean="0"/>
              <a:t>fN</a:t>
            </a:r>
            <a:r>
              <a:rPr lang="cs-CZ" dirty="0" smtClean="0"/>
              <a:t>/BiDxPj+aqaO6yRo6TLSxfULWuBp9Y8cPHwNcbLlRhF0eFf4r8+YnjvsKf+VWY6cMHtq1P5Y9HajNf+mU/wDeVP48NnwUY2XLjB7Hh/1QeO+31ErjHFs7mKYRMolCG1alYkkAMNJDMRBB+gYk9juGH474bTRxymmKg1KGJbWQBMGDh0XJjG65JTjRjxqCqPAPO3Fxpeu9/UGDLZcCO5yw/</a:t>
            </a:r>
            <a:r>
              <a:rPr lang="cs-CZ" dirty="0" err="1" smtClean="0"/>
              <a:t>wBlP</a:t>
            </a:r>
            <a:r>
              <a:rPr lang="cs-CZ" dirty="0" smtClean="0"/>
              <a:t>/B4Yi8eyyNlKlOhSpLVYrpKUwkeJmBeNsHRlVxuMoMW2VRm07Kqr9mc46hTEARBaxuTMR7PZibkezmYAPehHbVJOpjqERpO1vXqFzbFjnLjGfBhhaLpdTJqqSXwKzzXZPN1VRXqKQghZdjA8Lj+dhjyh2Cri3eLG/Xrv08hiz1y4xuuWGBxsmPVziqVV6IRMv2WzEBWqqVtI07x5773nBfg3ZZ0dGerqCQVULER5knc3wziiMdlSMTQkuonLmv2X9HqLjzHQDGYYzn/2Q==</a:t>
            </a:r>
            <a:endParaRPr lang="cs-CZ" dirty="0"/>
          </a:p>
        </p:txBody>
      </p:sp>
      <p:sp>
        <p:nvSpPr>
          <p:cNvPr id="4" name="Zástupný symbol pro číslo snímku 3"/>
          <p:cNvSpPr>
            <a:spLocks noGrp="1"/>
          </p:cNvSpPr>
          <p:nvPr>
            <p:ph type="sldNum" sz="quarter" idx="10"/>
          </p:nvPr>
        </p:nvSpPr>
        <p:spPr/>
        <p:txBody>
          <a:bodyPr/>
          <a:lstStyle/>
          <a:p>
            <a:fld id="{5C8626DF-72E5-4C2E-9DBF-C1B40149D02D}" type="slidenum">
              <a:rPr lang="cs-CZ" smtClean="0"/>
              <a:t>15</a:t>
            </a:fld>
            <a:endParaRPr lang="cs-CZ"/>
          </a:p>
        </p:txBody>
      </p:sp>
    </p:spTree>
    <p:extLst>
      <p:ext uri="{BB962C8B-B14F-4D97-AF65-F5344CB8AC3E}">
        <p14:creationId xmlns:p14="http://schemas.microsoft.com/office/powerpoint/2010/main" val="513789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p>
            <a:fld id="{55A602EC-12ED-4A46-8A52-9B81F626EEB0}" type="datetimeFigureOut">
              <a:rPr lang="cs-CZ" smtClean="0"/>
              <a:t>24.11.2014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C767B850-EAD5-42F0-BC38-771F48E93015}" type="slidenum">
              <a:rPr lang="cs-CZ" smtClean="0"/>
              <a:t>‹#›</a:t>
            </a:fld>
            <a:endParaRPr lang="cs-CZ"/>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cs-CZ" smtClean="0"/>
              <a:t>Kliknutím lze upravit styl.</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p>
            <a:fld id="{55A602EC-12ED-4A46-8A52-9B81F626EEB0}" type="datetimeFigureOut">
              <a:rPr lang="cs-CZ" smtClean="0"/>
              <a:t>24.11.2014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C767B850-EAD5-42F0-BC38-771F48E93015}" type="slidenum">
              <a:rPr lang="cs-CZ" smtClean="0"/>
              <a:t>‹#›</a:t>
            </a:fld>
            <a:endParaRPr lang="cs-CZ"/>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cs-CZ" smtClean="0"/>
              <a:t>Kliknutím lze upravit styl.</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55A602EC-12ED-4A46-8A52-9B81F626EEB0}" type="datetimeFigureOut">
              <a:rPr lang="cs-CZ" smtClean="0"/>
              <a:t>24.11.2014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C767B850-EAD5-42F0-BC38-771F48E93015}" type="slidenum">
              <a:rPr lang="cs-CZ" smtClean="0"/>
              <a:t>‹#›</a:t>
            </a:fld>
            <a:endParaRPr lang="cs-CZ"/>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5A602EC-12ED-4A46-8A52-9B81F626EEB0}" type="datetimeFigureOut">
              <a:rPr lang="cs-CZ" smtClean="0"/>
              <a:t>24.11.2014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C767B850-EAD5-42F0-BC38-771F48E93015}" type="slidenum">
              <a:rPr lang="cs-CZ" smtClean="0"/>
              <a:t>‹#›</a:t>
            </a:fld>
            <a:endParaRPr lang="cs-CZ"/>
          </a:p>
        </p:txBody>
      </p:sp>
      <p:sp>
        <p:nvSpPr>
          <p:cNvPr id="8" name="Title 7"/>
          <p:cNvSpPr>
            <a:spLocks noGrp="1"/>
          </p:cNvSpPr>
          <p:nvPr>
            <p:ph type="title"/>
          </p:nvPr>
        </p:nvSpPr>
        <p:spPr/>
        <p:txBody>
          <a:bodyPr/>
          <a:lstStyle/>
          <a:p>
            <a:r>
              <a:rPr lang="cs-CZ" smtClean="0"/>
              <a:t>Kliknutím lze upravit styl.</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cs-CZ" smtClean="0"/>
              <a:t>Kliknutím lze upravit styl.</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55A602EC-12ED-4A46-8A52-9B81F626EEB0}" type="datetimeFigureOut">
              <a:rPr lang="cs-CZ" smtClean="0"/>
              <a:t>24.11.2014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C767B850-EAD5-42F0-BC38-771F48E93015}" type="slidenum">
              <a:rPr lang="cs-CZ" smtClean="0"/>
              <a:t>‹#›</a:t>
            </a:fld>
            <a:endParaRPr lang="cs-CZ"/>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A602EC-12ED-4A46-8A52-9B81F626EEB0}" type="datetimeFigureOut">
              <a:rPr lang="cs-CZ" smtClean="0"/>
              <a:t>24.11.2014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C767B850-EAD5-42F0-BC38-771F48E93015}" type="slidenum">
              <a:rPr lang="cs-CZ" smtClean="0"/>
              <a:t>‹#›</a:t>
            </a:fld>
            <a:endParaRPr lang="cs-CZ"/>
          </a:p>
        </p:txBody>
      </p:sp>
      <p:sp>
        <p:nvSpPr>
          <p:cNvPr id="8" name="Title 7"/>
          <p:cNvSpPr>
            <a:spLocks noGrp="1"/>
          </p:cNvSpPr>
          <p:nvPr>
            <p:ph type="title"/>
          </p:nvPr>
        </p:nvSpPr>
        <p:spPr/>
        <p:txBody>
          <a:bodyPr/>
          <a:lstStyle/>
          <a:p>
            <a:r>
              <a:rPr lang="cs-CZ" smtClean="0"/>
              <a:t>Kliknutím lze upravit styl.</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cs-CZ" smtClean="0"/>
              <a:t>Kliknutím lze upravit styly předlohy textu.</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55A602EC-12ED-4A46-8A52-9B81F626EEB0}" type="datetimeFigureOut">
              <a:rPr lang="cs-CZ" smtClean="0"/>
              <a:t>24.11.2014</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C767B850-EAD5-42F0-BC38-771F48E93015}" type="slidenum">
              <a:rPr lang="cs-CZ" smtClean="0"/>
              <a:t>‹#›</a:t>
            </a:fld>
            <a:endParaRPr lang="cs-CZ"/>
          </a:p>
        </p:txBody>
      </p:sp>
      <p:sp>
        <p:nvSpPr>
          <p:cNvPr id="10" name="Title 9"/>
          <p:cNvSpPr>
            <a:spLocks noGrp="1"/>
          </p:cNvSpPr>
          <p:nvPr>
            <p:ph type="title"/>
          </p:nvPr>
        </p:nvSpPr>
        <p:spPr/>
        <p:txBody>
          <a:bodyPr/>
          <a:lstStyle/>
          <a:p>
            <a:r>
              <a:rPr lang="cs-CZ" smtClean="0"/>
              <a:t>Kliknutím lze upravit styl.</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55A602EC-12ED-4A46-8A52-9B81F626EEB0}" type="datetimeFigureOut">
              <a:rPr lang="cs-CZ" smtClean="0"/>
              <a:t>24.11.2014</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C767B850-EAD5-42F0-BC38-771F48E93015}" type="slidenum">
              <a:rPr lang="cs-CZ" smtClean="0"/>
              <a:t>‹#›</a:t>
            </a:fld>
            <a:endParaRPr lang="cs-CZ"/>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A602EC-12ED-4A46-8A52-9B81F626EEB0}" type="datetimeFigureOut">
              <a:rPr lang="cs-CZ" smtClean="0"/>
              <a:t>24.11.2014</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C767B850-EAD5-42F0-BC38-771F48E93015}" type="slidenum">
              <a:rPr lang="cs-CZ" smtClean="0"/>
              <a:t>‹#›</a:t>
            </a:fld>
            <a:endParaRPr lang="cs-CZ"/>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cs-CZ" smtClean="0"/>
              <a:t>Kliknutím lze upravit styl.</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55A602EC-12ED-4A46-8A52-9B81F626EEB0}" type="datetimeFigureOut">
              <a:rPr lang="cs-CZ" smtClean="0"/>
              <a:t>24.11.2014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C767B850-EAD5-42F0-BC38-771F48E93015}" type="slidenum">
              <a:rPr lang="cs-CZ" smtClean="0"/>
              <a:t>‹#›</a:t>
            </a:fld>
            <a:endParaRPr lang="cs-CZ"/>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55A602EC-12ED-4A46-8A52-9B81F626EEB0}" type="datetimeFigureOut">
              <a:rPr lang="cs-CZ" smtClean="0"/>
              <a:t>24.11.2014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C767B850-EAD5-42F0-BC38-771F48E93015}" type="slidenum">
              <a:rPr lang="cs-CZ" smtClean="0"/>
              <a:t>‹#›</a:t>
            </a:fld>
            <a:endParaRPr lang="cs-CZ"/>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cs-CZ" smtClean="0"/>
              <a:t>Kliknutím lze upravit styl.</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cs-CZ" smtClean="0"/>
              <a:t>Kliknutím lze upravit styl.</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55A602EC-12ED-4A46-8A52-9B81F626EEB0}" type="datetimeFigureOut">
              <a:rPr lang="cs-CZ" smtClean="0"/>
              <a:t>24.11.2014</a:t>
            </a:fld>
            <a:endParaRPr lang="cs-CZ"/>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cs-CZ"/>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C767B850-EAD5-42F0-BC38-771F48E93015}" type="slidenum">
              <a:rPr lang="cs-CZ" smtClean="0"/>
              <a:t>‹#›</a:t>
            </a:fld>
            <a:endParaRPr lang="cs-CZ"/>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12.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slide" Target="slide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slide" Target="slide10.xml"/></Relationships>
</file>

<file path=ppt/slides/_rels/slide12.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slide" Target="slide14.xml"/><Relationship Id="rId1" Type="http://schemas.openxmlformats.org/officeDocument/2006/relationships/slideLayout" Target="../slideLayouts/slideLayout7.xml"/><Relationship Id="rId4" Type="http://schemas.openxmlformats.org/officeDocument/2006/relationships/slide" Target="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1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 Target="slide5.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slide" Target="slide9.xml"/><Relationship Id="rId4" Type="http://schemas.openxmlformats.org/officeDocument/2006/relationships/slide" Target="slide8.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6.xml"/><Relationship Id="rId5" Type="http://schemas.openxmlformats.org/officeDocument/2006/relationships/slide" Target="slide4.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 Id="rId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11560" y="1268760"/>
            <a:ext cx="7175351" cy="1793167"/>
          </a:xfrm>
        </p:spPr>
        <p:txBody>
          <a:bodyPr/>
          <a:lstStyle/>
          <a:p>
            <a:r>
              <a:rPr lang="cs-CZ" dirty="0" smtClean="0"/>
              <a:t>Hardware  PC  I.</a:t>
            </a:r>
            <a:br>
              <a:rPr lang="cs-CZ" dirty="0" smtClean="0"/>
            </a:br>
            <a:r>
              <a:rPr lang="cs-CZ" dirty="0" smtClean="0"/>
              <a:t/>
            </a:r>
            <a:br>
              <a:rPr lang="cs-CZ" dirty="0" smtClean="0"/>
            </a:br>
            <a:r>
              <a:rPr lang="cs-CZ" dirty="0" smtClean="0">
                <a:solidFill>
                  <a:srgbClr val="FF0000"/>
                </a:solidFill>
              </a:rPr>
              <a:t>Sestava PC  Základní deska</a:t>
            </a:r>
            <a:endParaRPr lang="cs-CZ" dirty="0"/>
          </a:p>
        </p:txBody>
      </p:sp>
      <p:sp>
        <p:nvSpPr>
          <p:cNvPr id="3" name="Obdélník 2"/>
          <p:cNvSpPr/>
          <p:nvPr/>
        </p:nvSpPr>
        <p:spPr>
          <a:xfrm>
            <a:off x="2555776" y="5373216"/>
            <a:ext cx="3814378" cy="369332"/>
          </a:xfrm>
          <a:prstGeom prst="rect">
            <a:avLst/>
          </a:prstGeom>
        </p:spPr>
        <p:txBody>
          <a:bodyPr wrap="none">
            <a:spAutoFit/>
          </a:bodyPr>
          <a:lstStyle/>
          <a:p>
            <a:r>
              <a:rPr lang="cs-CZ" dirty="0"/>
              <a:t>VY_32_INOVACE_42_Hardware_PC1</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7952" y="0"/>
            <a:ext cx="57531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3792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délník 1"/>
          <p:cNvSpPr/>
          <p:nvPr/>
        </p:nvSpPr>
        <p:spPr>
          <a:xfrm>
            <a:off x="179512" y="188641"/>
            <a:ext cx="8964488" cy="6432530"/>
          </a:xfrm>
          <a:prstGeom prst="rect">
            <a:avLst/>
          </a:prstGeom>
        </p:spPr>
        <p:txBody>
          <a:bodyPr wrap="square">
            <a:spAutoFit/>
          </a:bodyPr>
          <a:lstStyle/>
          <a:p>
            <a:r>
              <a:rPr lang="cs-CZ" sz="2800" dirty="0" smtClean="0">
                <a:solidFill>
                  <a:srgbClr val="FF0000"/>
                </a:solidFill>
              </a:rPr>
              <a:t>Základní deska (anglicky </a:t>
            </a:r>
            <a:r>
              <a:rPr lang="cs-CZ" sz="2800" dirty="0" err="1" smtClean="0">
                <a:solidFill>
                  <a:srgbClr val="FF0000"/>
                </a:solidFill>
              </a:rPr>
              <a:t>mainboard</a:t>
            </a:r>
            <a:r>
              <a:rPr lang="cs-CZ" sz="2800" dirty="0" smtClean="0">
                <a:solidFill>
                  <a:srgbClr val="FF0000"/>
                </a:solidFill>
              </a:rPr>
              <a:t> či motherboard</a:t>
            </a:r>
            <a:r>
              <a:rPr lang="cs-CZ" dirty="0" smtClean="0"/>
              <a:t>)</a:t>
            </a:r>
            <a:br>
              <a:rPr lang="cs-CZ" dirty="0" smtClean="0"/>
            </a:br>
            <a:r>
              <a:rPr lang="cs-CZ" sz="2400" dirty="0" smtClean="0"/>
              <a:t> je základním hardware většiny počítačů. Hlavním účelem základní desky je propojit jednotlivé součástky počítače do fungujícího celku a poskytnout jim elektrické napájení. Postupem času se funkce </a:t>
            </a:r>
            <a:r>
              <a:rPr lang="cs-CZ" sz="2400" dirty="0" smtClean="0">
                <a:hlinkClick r:id="rId2" action="ppaction://hlinksldjump"/>
              </a:rPr>
              <a:t>základní desky </a:t>
            </a:r>
            <a:r>
              <a:rPr lang="cs-CZ" sz="2400" dirty="0" smtClean="0"/>
              <a:t>rozšiřovala v tom, že sama začínala obsahovat některé součástky počítače, které se do ní dříve musely zapojovat zvlášť.</a:t>
            </a:r>
          </a:p>
          <a:p>
            <a:endParaRPr lang="cs-CZ" sz="2400" dirty="0" smtClean="0"/>
          </a:p>
          <a:p>
            <a:r>
              <a:rPr lang="cs-CZ" sz="2400" dirty="0" smtClean="0"/>
              <a:t>Typická </a:t>
            </a:r>
            <a:r>
              <a:rPr lang="cs-CZ" sz="2400" dirty="0" smtClean="0">
                <a:hlinkClick r:id="rId3" action="ppaction://hlinksldjump"/>
              </a:rPr>
              <a:t>základní deska </a:t>
            </a:r>
            <a:r>
              <a:rPr lang="cs-CZ" sz="2400" dirty="0" smtClean="0"/>
              <a:t>umožňuje zapojení procesoru, operační paměti. Další komponenty (např. grafické karty, zvukové karty, pevné disky, mechaniky) se připojují pomocí rozšiřujících slotů nebo kabelů, které se zastrkávají do příslušných konektorů. Na základní desce je dále umístěna energeticky nezávislá paměť ROM, ve které je uložen systém BIOS, který slouží k oživení počítače hned po spuštění. Rozestavení komponent základní</a:t>
            </a:r>
            <a:br>
              <a:rPr lang="cs-CZ" sz="2400" dirty="0" smtClean="0"/>
            </a:br>
            <a:r>
              <a:rPr lang="cs-CZ" sz="2400" dirty="0" smtClean="0"/>
              <a:t>desky je závislé na </a:t>
            </a:r>
            <a:r>
              <a:rPr lang="cs-CZ" sz="2400" dirty="0" smtClean="0">
                <a:hlinkClick r:id="rId4" action="ppaction://hlinksldjump"/>
              </a:rPr>
              <a:t>výrobci.</a:t>
            </a:r>
            <a:r>
              <a:rPr lang="cs-CZ" sz="2400" dirty="0" smtClean="0"/>
              <a:t> </a:t>
            </a:r>
          </a:p>
          <a:p>
            <a:endParaRPr lang="cs-CZ" sz="2400" dirty="0"/>
          </a:p>
        </p:txBody>
      </p:sp>
      <p:sp>
        <p:nvSpPr>
          <p:cNvPr id="3" name="Tlačítko akce: Zpět nebo Předchozí 2">
            <a:hlinkClick r:id="rId5" action="ppaction://hlinksldjump" highlightClick="1"/>
          </p:cNvPr>
          <p:cNvSpPr/>
          <p:nvPr/>
        </p:nvSpPr>
        <p:spPr>
          <a:xfrm>
            <a:off x="7524328" y="6251839"/>
            <a:ext cx="1224136" cy="60616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612789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4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Čárový popisek 1 1"/>
          <p:cNvSpPr/>
          <p:nvPr/>
        </p:nvSpPr>
        <p:spPr>
          <a:xfrm>
            <a:off x="6948264" y="1772816"/>
            <a:ext cx="2195736" cy="648072"/>
          </a:xfrm>
          <a:prstGeom prst="borderCallout1">
            <a:avLst>
              <a:gd name="adj1" fmla="val -2224"/>
              <a:gd name="adj2" fmla="val -454"/>
              <a:gd name="adj3" fmla="val 169701"/>
              <a:gd name="adj4" fmla="val -2099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Patice pro CPU</a:t>
            </a:r>
            <a:endParaRPr lang="cs-CZ" dirty="0"/>
          </a:p>
        </p:txBody>
      </p:sp>
      <p:sp>
        <p:nvSpPr>
          <p:cNvPr id="3" name="Čárový popisek 1 2"/>
          <p:cNvSpPr/>
          <p:nvPr/>
        </p:nvSpPr>
        <p:spPr>
          <a:xfrm>
            <a:off x="6948264" y="1196752"/>
            <a:ext cx="2195736" cy="576064"/>
          </a:xfrm>
          <a:prstGeom prst="borderCallout1">
            <a:avLst>
              <a:gd name="adj1" fmla="val -555"/>
              <a:gd name="adj2" fmla="val -1017"/>
              <a:gd name="adj3" fmla="val 22409"/>
              <a:gd name="adj4" fmla="val -1655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Banky pro paměťové moduly</a:t>
            </a:r>
            <a:endParaRPr lang="cs-CZ" dirty="0"/>
          </a:p>
        </p:txBody>
      </p:sp>
      <p:sp>
        <p:nvSpPr>
          <p:cNvPr id="4" name="Čárový popisek 1 3"/>
          <p:cNvSpPr/>
          <p:nvPr/>
        </p:nvSpPr>
        <p:spPr>
          <a:xfrm>
            <a:off x="6948264" y="620688"/>
            <a:ext cx="2195736" cy="576064"/>
          </a:xfrm>
          <a:prstGeom prst="borderCallout1">
            <a:avLst>
              <a:gd name="adj1" fmla="val 5880"/>
              <a:gd name="adj2" fmla="val 1234"/>
              <a:gd name="adj3" fmla="val 30989"/>
              <a:gd name="adj4" fmla="val -1930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Konektor pro napájení</a:t>
            </a:r>
            <a:endParaRPr lang="cs-CZ" dirty="0"/>
          </a:p>
        </p:txBody>
      </p:sp>
      <p:sp>
        <p:nvSpPr>
          <p:cNvPr id="5" name="Čárový popisek 1 4"/>
          <p:cNvSpPr/>
          <p:nvPr/>
        </p:nvSpPr>
        <p:spPr>
          <a:xfrm>
            <a:off x="6948264" y="2420888"/>
            <a:ext cx="2195736" cy="648072"/>
          </a:xfrm>
          <a:prstGeom prst="borderCallout1">
            <a:avLst>
              <a:gd name="adj1" fmla="val 5403"/>
              <a:gd name="adj2" fmla="val 1234"/>
              <a:gd name="adj3" fmla="val 112500"/>
              <a:gd name="adj4" fmla="val -383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Slot pro PCI karty </a:t>
            </a:r>
            <a:endParaRPr lang="cs-CZ" dirty="0"/>
          </a:p>
        </p:txBody>
      </p:sp>
      <p:sp>
        <p:nvSpPr>
          <p:cNvPr id="6" name="TextovéPole 5"/>
          <p:cNvSpPr txBox="1"/>
          <p:nvPr/>
        </p:nvSpPr>
        <p:spPr>
          <a:xfrm>
            <a:off x="899592" y="6021288"/>
            <a:ext cx="7146540" cy="584775"/>
          </a:xfrm>
          <a:prstGeom prst="rect">
            <a:avLst/>
          </a:prstGeom>
          <a:noFill/>
        </p:spPr>
        <p:txBody>
          <a:bodyPr wrap="square" rtlCol="0">
            <a:spAutoFit/>
          </a:bodyPr>
          <a:lstStyle/>
          <a:p>
            <a:pPr algn="ctr"/>
            <a:r>
              <a:rPr lang="cs-CZ" sz="3200" dirty="0" smtClean="0">
                <a:solidFill>
                  <a:srgbClr val="FF0000"/>
                </a:solidFill>
              </a:rPr>
              <a:t>Základní deska</a:t>
            </a:r>
            <a:endParaRPr lang="cs-CZ" sz="3200" dirty="0">
              <a:solidFill>
                <a:srgbClr val="FF0000"/>
              </a:solidFill>
            </a:endParaRPr>
          </a:p>
        </p:txBody>
      </p:sp>
      <p:sp>
        <p:nvSpPr>
          <p:cNvPr id="7" name="Tlačítko akce: Zpět nebo Předchozí 6">
            <a:hlinkClick r:id="rId4" action="ppaction://hlinksldjump" highlightClick="1"/>
          </p:cNvPr>
          <p:cNvSpPr/>
          <p:nvPr/>
        </p:nvSpPr>
        <p:spPr>
          <a:xfrm>
            <a:off x="7812360" y="6313675"/>
            <a:ext cx="1152128" cy="53797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255812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délník 1"/>
          <p:cNvSpPr/>
          <p:nvPr/>
        </p:nvSpPr>
        <p:spPr>
          <a:xfrm>
            <a:off x="683568" y="620688"/>
            <a:ext cx="8136904" cy="3170099"/>
          </a:xfrm>
          <a:prstGeom prst="rect">
            <a:avLst/>
          </a:prstGeom>
        </p:spPr>
        <p:txBody>
          <a:bodyPr wrap="square">
            <a:spAutoFit/>
          </a:bodyPr>
          <a:lstStyle/>
          <a:p>
            <a:r>
              <a:rPr lang="cs-CZ" sz="2800" dirty="0" smtClean="0">
                <a:solidFill>
                  <a:srgbClr val="FF0000"/>
                </a:solidFill>
              </a:rPr>
              <a:t>Zařízení,</a:t>
            </a:r>
            <a:br>
              <a:rPr lang="cs-CZ" sz="2800" dirty="0" smtClean="0">
                <a:solidFill>
                  <a:srgbClr val="FF0000"/>
                </a:solidFill>
              </a:rPr>
            </a:br>
            <a:r>
              <a:rPr lang="cs-CZ" sz="2800" dirty="0" smtClean="0">
                <a:solidFill>
                  <a:srgbClr val="FF0000"/>
                </a:solidFill>
              </a:rPr>
              <a:t>která se běžně integrují do základních desek</a:t>
            </a:r>
            <a:br>
              <a:rPr lang="cs-CZ" sz="2800" dirty="0" smtClean="0">
                <a:solidFill>
                  <a:srgbClr val="FF0000"/>
                </a:solidFill>
              </a:rPr>
            </a:br>
            <a:r>
              <a:rPr lang="cs-CZ" sz="2400" dirty="0" smtClean="0"/>
              <a:t>Zvuková karta</a:t>
            </a:r>
          </a:p>
          <a:p>
            <a:r>
              <a:rPr lang="cs-CZ" sz="2400" dirty="0" smtClean="0"/>
              <a:t>Grafická karta – zejména u kancelářských počítačů a notebooků</a:t>
            </a:r>
          </a:p>
          <a:p>
            <a:r>
              <a:rPr lang="cs-CZ" sz="2400" dirty="0" smtClean="0"/>
              <a:t>Síťová karta</a:t>
            </a:r>
          </a:p>
          <a:p>
            <a:r>
              <a:rPr lang="cs-CZ" sz="2400" dirty="0" smtClean="0"/>
              <a:t>Super I/O čip</a:t>
            </a:r>
          </a:p>
          <a:p>
            <a:r>
              <a:rPr lang="cs-CZ" sz="2400" dirty="0" smtClean="0"/>
              <a:t>řadiče pevných disků</a:t>
            </a:r>
            <a:endParaRPr lang="cs-CZ" sz="2400" dirty="0"/>
          </a:p>
        </p:txBody>
      </p:sp>
      <p:sp>
        <p:nvSpPr>
          <p:cNvPr id="3" name="Tlačítko akce: Zpět nebo Předchozí 2">
            <a:hlinkClick r:id="rId2" action="ppaction://hlinksldjump" highlightClick="1"/>
          </p:cNvPr>
          <p:cNvSpPr/>
          <p:nvPr/>
        </p:nvSpPr>
        <p:spPr>
          <a:xfrm>
            <a:off x="7452320" y="5949280"/>
            <a:ext cx="1152128" cy="64807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113470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ovéPole 1"/>
          <p:cNvSpPr txBox="1"/>
          <p:nvPr/>
        </p:nvSpPr>
        <p:spPr>
          <a:xfrm>
            <a:off x="611560" y="764704"/>
            <a:ext cx="7920880" cy="4832092"/>
          </a:xfrm>
          <a:prstGeom prst="rect">
            <a:avLst/>
          </a:prstGeom>
          <a:noFill/>
        </p:spPr>
        <p:txBody>
          <a:bodyPr wrap="square" rtlCol="0">
            <a:spAutoFit/>
          </a:bodyPr>
          <a:lstStyle/>
          <a:p>
            <a:r>
              <a:rPr lang="cs-CZ" sz="2800" dirty="0" smtClean="0">
                <a:solidFill>
                  <a:srgbClr val="FF0000"/>
                </a:solidFill>
              </a:rPr>
              <a:t>Výrobci základních desek</a:t>
            </a:r>
            <a:br>
              <a:rPr lang="cs-CZ" sz="2800" dirty="0" smtClean="0">
                <a:solidFill>
                  <a:srgbClr val="FF0000"/>
                </a:solidFill>
              </a:rPr>
            </a:br>
            <a:r>
              <a:rPr lang="cs-CZ" sz="2800" dirty="0" smtClean="0">
                <a:solidFill>
                  <a:srgbClr val="FF0000"/>
                </a:solidFill>
              </a:rPr>
              <a:t/>
            </a:r>
            <a:br>
              <a:rPr lang="cs-CZ" sz="2800" dirty="0" smtClean="0">
                <a:solidFill>
                  <a:srgbClr val="FF0000"/>
                </a:solidFill>
              </a:rPr>
            </a:br>
            <a:r>
              <a:rPr lang="cs-CZ" sz="2800" dirty="0" smtClean="0">
                <a:solidFill>
                  <a:srgbClr val="FF0000"/>
                </a:solidFill>
              </a:rPr>
              <a:t/>
            </a:r>
            <a:br>
              <a:rPr lang="cs-CZ" sz="2800" dirty="0" smtClean="0">
                <a:solidFill>
                  <a:srgbClr val="FF0000"/>
                </a:solidFill>
              </a:rPr>
            </a:br>
            <a:r>
              <a:rPr lang="cs-CZ" sz="3200" dirty="0" smtClean="0">
                <a:solidFill>
                  <a:srgbClr val="00B050"/>
                </a:solidFill>
              </a:rPr>
              <a:t>ABIT</a:t>
            </a:r>
            <a:br>
              <a:rPr lang="cs-CZ" sz="3200" dirty="0" smtClean="0">
                <a:solidFill>
                  <a:srgbClr val="00B050"/>
                </a:solidFill>
              </a:rPr>
            </a:br>
            <a:r>
              <a:rPr lang="cs-CZ" sz="3200" dirty="0" smtClean="0">
                <a:solidFill>
                  <a:srgbClr val="00B050"/>
                </a:solidFill>
              </a:rPr>
              <a:t>ASUS</a:t>
            </a:r>
            <a:br>
              <a:rPr lang="cs-CZ" sz="3200" dirty="0" smtClean="0">
                <a:solidFill>
                  <a:srgbClr val="00B050"/>
                </a:solidFill>
              </a:rPr>
            </a:br>
            <a:r>
              <a:rPr lang="cs-CZ" sz="3200" dirty="0" smtClean="0">
                <a:solidFill>
                  <a:srgbClr val="00B050"/>
                </a:solidFill>
              </a:rPr>
              <a:t>BIOSTAR</a:t>
            </a:r>
          </a:p>
          <a:p>
            <a:r>
              <a:rPr lang="cs-CZ" sz="3200" dirty="0" smtClean="0">
                <a:solidFill>
                  <a:srgbClr val="00B050"/>
                </a:solidFill>
              </a:rPr>
              <a:t>DFI</a:t>
            </a:r>
          </a:p>
          <a:p>
            <a:r>
              <a:rPr lang="cs-CZ" sz="3200" dirty="0" smtClean="0">
                <a:solidFill>
                  <a:srgbClr val="00B050"/>
                </a:solidFill>
                <a:hlinkClick r:id="rId2" action="ppaction://hlinksldjump"/>
              </a:rPr>
              <a:t>Gigabyte</a:t>
            </a:r>
            <a:r>
              <a:rPr lang="cs-CZ" sz="3200" dirty="0" smtClean="0">
                <a:solidFill>
                  <a:srgbClr val="00B050"/>
                </a:solidFill>
              </a:rPr>
              <a:t/>
            </a:r>
            <a:br>
              <a:rPr lang="cs-CZ" sz="3200" dirty="0" smtClean="0">
                <a:solidFill>
                  <a:srgbClr val="00B050"/>
                </a:solidFill>
              </a:rPr>
            </a:br>
            <a:r>
              <a:rPr lang="cs-CZ" sz="3200" dirty="0" smtClean="0">
                <a:solidFill>
                  <a:srgbClr val="00B050"/>
                </a:solidFill>
              </a:rPr>
              <a:t>INTEL</a:t>
            </a:r>
          </a:p>
          <a:p>
            <a:r>
              <a:rPr lang="cs-CZ" sz="3200" dirty="0" smtClean="0">
                <a:solidFill>
                  <a:srgbClr val="00B050"/>
                </a:solidFill>
                <a:hlinkClick r:id="rId3" action="ppaction://hlinksldjump"/>
              </a:rPr>
              <a:t>MSI</a:t>
            </a:r>
            <a:endParaRPr lang="cs-CZ" sz="2800" dirty="0">
              <a:solidFill>
                <a:srgbClr val="FF0000"/>
              </a:solidFill>
            </a:endParaRPr>
          </a:p>
        </p:txBody>
      </p:sp>
      <p:sp>
        <p:nvSpPr>
          <p:cNvPr id="3" name="Tlačítko akce: Zpět nebo Předchozí 2">
            <a:hlinkClick r:id="rId4" action="ppaction://hlinksldjump" highlightClick="1"/>
          </p:cNvPr>
          <p:cNvSpPr/>
          <p:nvPr/>
        </p:nvSpPr>
        <p:spPr>
          <a:xfrm>
            <a:off x="7452320" y="6237312"/>
            <a:ext cx="1296144" cy="620688"/>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218453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742" y="-8293"/>
            <a:ext cx="8490497" cy="6866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158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0"/>
            <a:ext cx="9155203" cy="71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743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827584" y="476672"/>
            <a:ext cx="7776864" cy="1015663"/>
          </a:xfrm>
          <a:prstGeom prst="rect">
            <a:avLst/>
          </a:prstGeom>
          <a:noFill/>
        </p:spPr>
        <p:txBody>
          <a:bodyPr wrap="square" rtlCol="0">
            <a:spAutoFit/>
          </a:bodyPr>
          <a:lstStyle/>
          <a:p>
            <a:pPr algn="ctr"/>
            <a:r>
              <a:rPr lang="cs-CZ" sz="6000" dirty="0" smtClean="0">
                <a:solidFill>
                  <a:srgbClr val="FF0000"/>
                </a:solidFill>
              </a:rPr>
              <a:t>Konec </a:t>
            </a:r>
            <a:endParaRPr lang="cs-CZ" sz="6000" dirty="0">
              <a:solidFill>
                <a:srgbClr val="FF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838" y="2640013"/>
            <a:ext cx="8188325"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5453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286000" y="2274838"/>
            <a:ext cx="5886400" cy="2246769"/>
          </a:xfrm>
          <a:prstGeom prst="rect">
            <a:avLst/>
          </a:prstGeom>
        </p:spPr>
        <p:txBody>
          <a:bodyPr wrap="square">
            <a:spAutoFit/>
          </a:bodyPr>
          <a:lstStyle/>
          <a:p>
            <a:r>
              <a:rPr lang="cs-CZ" sz="2000" dirty="0">
                <a:solidFill>
                  <a:srgbClr val="002060"/>
                </a:solidFill>
              </a:rPr>
              <a:t>Autor :         Trýzna  Stanislav</a:t>
            </a:r>
            <a:br>
              <a:rPr lang="cs-CZ" sz="2000" dirty="0">
                <a:solidFill>
                  <a:srgbClr val="002060"/>
                </a:solidFill>
              </a:rPr>
            </a:br>
            <a:r>
              <a:rPr lang="cs-CZ" sz="2000" dirty="0">
                <a:solidFill>
                  <a:srgbClr val="002060"/>
                </a:solidFill>
              </a:rPr>
              <a:t>Školní rok :   2011/2012</a:t>
            </a:r>
            <a:br>
              <a:rPr lang="cs-CZ" sz="2000" dirty="0">
                <a:solidFill>
                  <a:srgbClr val="002060"/>
                </a:solidFill>
              </a:rPr>
            </a:br>
            <a:r>
              <a:rPr lang="cs-CZ" sz="2000" dirty="0">
                <a:solidFill>
                  <a:srgbClr val="002060"/>
                </a:solidFill>
              </a:rPr>
              <a:t>Určeno pro : šestý ročník</a:t>
            </a:r>
            <a:br>
              <a:rPr lang="cs-CZ" sz="2000" dirty="0">
                <a:solidFill>
                  <a:srgbClr val="002060"/>
                </a:solidFill>
              </a:rPr>
            </a:br>
            <a:r>
              <a:rPr lang="cs-CZ" sz="2000" dirty="0">
                <a:solidFill>
                  <a:srgbClr val="002060"/>
                </a:solidFill>
              </a:rPr>
              <a:t>Předmět:      informatika</a:t>
            </a:r>
            <a:br>
              <a:rPr lang="cs-CZ" sz="2000" dirty="0">
                <a:solidFill>
                  <a:srgbClr val="002060"/>
                </a:solidFill>
              </a:rPr>
            </a:br>
            <a:r>
              <a:rPr lang="cs-CZ" sz="2000" dirty="0">
                <a:solidFill>
                  <a:srgbClr val="002060"/>
                </a:solidFill>
              </a:rPr>
              <a:t>Téma : základní </a:t>
            </a:r>
            <a:r>
              <a:rPr lang="cs-CZ" sz="2000" dirty="0" smtClean="0">
                <a:solidFill>
                  <a:srgbClr val="002060"/>
                </a:solidFill>
              </a:rPr>
              <a:t>orientace v sestavě PC</a:t>
            </a:r>
            <a:br>
              <a:rPr lang="cs-CZ" sz="2000" dirty="0" smtClean="0">
                <a:solidFill>
                  <a:srgbClr val="002060"/>
                </a:solidFill>
              </a:rPr>
            </a:br>
            <a:r>
              <a:rPr lang="cs-CZ" sz="2000" dirty="0" smtClean="0">
                <a:solidFill>
                  <a:srgbClr val="002060"/>
                </a:solidFill>
              </a:rPr>
              <a:t>           a složení základní desky</a:t>
            </a:r>
            <a:r>
              <a:rPr lang="cs-CZ" sz="2000" dirty="0">
                <a:solidFill>
                  <a:srgbClr val="002060"/>
                </a:solidFill>
              </a:rPr>
              <a:t/>
            </a:r>
            <a:br>
              <a:rPr lang="cs-CZ" sz="2000" dirty="0">
                <a:solidFill>
                  <a:srgbClr val="002060"/>
                </a:solidFill>
              </a:rPr>
            </a:br>
            <a:r>
              <a:rPr lang="cs-CZ" sz="2000" dirty="0" smtClean="0">
                <a:solidFill>
                  <a:srgbClr val="002060"/>
                </a:solidFill>
              </a:rPr>
              <a:t>Způsob </a:t>
            </a:r>
            <a:r>
              <a:rPr lang="cs-CZ" sz="2000" dirty="0">
                <a:solidFill>
                  <a:srgbClr val="002060"/>
                </a:solidFill>
              </a:rPr>
              <a:t>použití ve výuce:  výuková </a:t>
            </a:r>
            <a:r>
              <a:rPr lang="cs-CZ" sz="2000" dirty="0" smtClean="0">
                <a:solidFill>
                  <a:srgbClr val="002060"/>
                </a:solidFill>
              </a:rPr>
              <a:t> </a:t>
            </a:r>
            <a:r>
              <a:rPr lang="cs-CZ" sz="2000" dirty="0">
                <a:solidFill>
                  <a:srgbClr val="002060"/>
                </a:solidFill>
              </a:rPr>
              <a:t>prezentace</a:t>
            </a:r>
          </a:p>
        </p:txBody>
      </p:sp>
    </p:spTree>
    <p:extLst>
      <p:ext uri="{BB962C8B-B14F-4D97-AF65-F5344CB8AC3E}">
        <p14:creationId xmlns:p14="http://schemas.microsoft.com/office/powerpoint/2010/main" val="2387209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95536" y="476673"/>
            <a:ext cx="8640960" cy="1908215"/>
          </a:xfrm>
          <a:prstGeom prst="rect">
            <a:avLst/>
          </a:prstGeom>
        </p:spPr>
        <p:txBody>
          <a:bodyPr wrap="square">
            <a:spAutoFit/>
          </a:bodyPr>
          <a:lstStyle/>
          <a:p>
            <a:r>
              <a:rPr lang="cs-CZ" sz="2800" dirty="0">
                <a:solidFill>
                  <a:srgbClr val="FF0000"/>
                </a:solidFill>
              </a:rPr>
              <a:t>Hardware </a:t>
            </a:r>
            <a:r>
              <a:rPr lang="cs-CZ" dirty="0" smtClean="0"/>
              <a:t/>
            </a:r>
            <a:br>
              <a:rPr lang="cs-CZ" dirty="0" smtClean="0"/>
            </a:br>
            <a:r>
              <a:rPr lang="cs-CZ" dirty="0" smtClean="0"/>
              <a:t>(</a:t>
            </a:r>
            <a:r>
              <a:rPr lang="cs-CZ" dirty="0"/>
              <a:t>z anglického významu „železářské zboží“ nebo také „nářadí“, počítačový hardware je pak „</a:t>
            </a:r>
            <a:r>
              <a:rPr lang="cs-CZ" dirty="0" err="1"/>
              <a:t>computer</a:t>
            </a:r>
            <a:r>
              <a:rPr lang="cs-CZ" dirty="0"/>
              <a:t> hardware“) </a:t>
            </a:r>
            <a:r>
              <a:rPr lang="cs-CZ" dirty="0" smtClean="0"/>
              <a:t/>
            </a:r>
            <a:br>
              <a:rPr lang="cs-CZ" dirty="0" smtClean="0"/>
            </a:br>
            <a:r>
              <a:rPr lang="cs-CZ" dirty="0" smtClean="0"/>
              <a:t>označuje </a:t>
            </a:r>
            <a:r>
              <a:rPr lang="cs-CZ" dirty="0"/>
              <a:t>veškeré fyzicky existující technické vybavení počítače na rozdíl od dat a programů (označovaných jako software). Hardware jsou součástky počítače bez nichž by nebyl schopen pracovat.</a:t>
            </a:r>
          </a:p>
        </p:txBody>
      </p:sp>
      <p:sp>
        <p:nvSpPr>
          <p:cNvPr id="3" name="Obdélník 2"/>
          <p:cNvSpPr/>
          <p:nvPr/>
        </p:nvSpPr>
        <p:spPr>
          <a:xfrm>
            <a:off x="509370" y="3284984"/>
            <a:ext cx="1551194" cy="523220"/>
          </a:xfrm>
          <a:prstGeom prst="rect">
            <a:avLst/>
          </a:prstGeom>
        </p:spPr>
        <p:txBody>
          <a:bodyPr wrap="none">
            <a:spAutoFit/>
          </a:bodyPr>
          <a:lstStyle/>
          <a:p>
            <a:r>
              <a:rPr lang="cs-CZ" sz="2800" dirty="0">
                <a:solidFill>
                  <a:srgbClr val="FF0000"/>
                </a:solidFill>
              </a:rPr>
              <a:t>Procesor</a:t>
            </a:r>
          </a:p>
        </p:txBody>
      </p:sp>
      <p:sp>
        <p:nvSpPr>
          <p:cNvPr id="4" name="Obdélník 3"/>
          <p:cNvSpPr/>
          <p:nvPr/>
        </p:nvSpPr>
        <p:spPr>
          <a:xfrm>
            <a:off x="476079" y="4293096"/>
            <a:ext cx="2488182" cy="523220"/>
          </a:xfrm>
          <a:prstGeom prst="rect">
            <a:avLst/>
          </a:prstGeom>
        </p:spPr>
        <p:txBody>
          <a:bodyPr wrap="none">
            <a:spAutoFit/>
          </a:bodyPr>
          <a:lstStyle/>
          <a:p>
            <a:r>
              <a:rPr lang="cs-CZ" sz="2800" dirty="0">
                <a:solidFill>
                  <a:srgbClr val="FF0000"/>
                </a:solidFill>
              </a:rPr>
              <a:t>Grafická karta</a:t>
            </a:r>
          </a:p>
        </p:txBody>
      </p:sp>
      <p:sp>
        <p:nvSpPr>
          <p:cNvPr id="5" name="Obdélník 4"/>
          <p:cNvSpPr/>
          <p:nvPr/>
        </p:nvSpPr>
        <p:spPr>
          <a:xfrm>
            <a:off x="529494" y="5229200"/>
            <a:ext cx="2565126" cy="523220"/>
          </a:xfrm>
          <a:prstGeom prst="rect">
            <a:avLst/>
          </a:prstGeom>
        </p:spPr>
        <p:txBody>
          <a:bodyPr wrap="none">
            <a:spAutoFit/>
          </a:bodyPr>
          <a:lstStyle/>
          <a:p>
            <a:r>
              <a:rPr lang="cs-CZ" sz="2800" dirty="0">
                <a:solidFill>
                  <a:srgbClr val="FF0000"/>
                </a:solidFill>
                <a:hlinkClick r:id="rId2" action="ppaction://hlinksldjump"/>
              </a:rPr>
              <a:t>Základní deska</a:t>
            </a:r>
            <a:endParaRPr lang="cs-CZ" sz="2800" dirty="0">
              <a:solidFill>
                <a:srgbClr val="FF0000"/>
              </a:solidFill>
            </a:endParaRPr>
          </a:p>
        </p:txBody>
      </p:sp>
      <p:sp>
        <p:nvSpPr>
          <p:cNvPr id="6" name="TextovéPole 5"/>
          <p:cNvSpPr txBox="1"/>
          <p:nvPr/>
        </p:nvSpPr>
        <p:spPr>
          <a:xfrm>
            <a:off x="563983" y="6093296"/>
            <a:ext cx="2592288" cy="523220"/>
          </a:xfrm>
          <a:prstGeom prst="rect">
            <a:avLst/>
          </a:prstGeom>
          <a:noFill/>
        </p:spPr>
        <p:txBody>
          <a:bodyPr wrap="square" rtlCol="0">
            <a:spAutoFit/>
          </a:bodyPr>
          <a:lstStyle/>
          <a:p>
            <a:r>
              <a:rPr lang="cs-CZ" sz="2800" dirty="0" smtClean="0">
                <a:solidFill>
                  <a:srgbClr val="FF0000"/>
                </a:solidFill>
              </a:rPr>
              <a:t>Paměti </a:t>
            </a:r>
            <a:endParaRPr lang="cs-CZ" sz="2800" dirty="0">
              <a:solidFill>
                <a:srgbClr val="FF0000"/>
              </a:solidFill>
            </a:endParaRPr>
          </a:p>
        </p:txBody>
      </p:sp>
      <p:sp>
        <p:nvSpPr>
          <p:cNvPr id="7" name="TextovéPole 6"/>
          <p:cNvSpPr txBox="1"/>
          <p:nvPr/>
        </p:nvSpPr>
        <p:spPr>
          <a:xfrm>
            <a:off x="476079" y="2564904"/>
            <a:ext cx="3240360" cy="523220"/>
          </a:xfrm>
          <a:prstGeom prst="rect">
            <a:avLst/>
          </a:prstGeom>
          <a:noFill/>
        </p:spPr>
        <p:txBody>
          <a:bodyPr wrap="square" rtlCol="0">
            <a:spAutoFit/>
          </a:bodyPr>
          <a:lstStyle/>
          <a:p>
            <a:r>
              <a:rPr lang="cs-CZ" sz="2800" dirty="0" smtClean="0">
                <a:solidFill>
                  <a:srgbClr val="FF0000"/>
                </a:solidFill>
                <a:hlinkClick r:id="rId3" action="ppaction://hlinksldjump"/>
              </a:rPr>
              <a:t>Sestava PC</a:t>
            </a:r>
            <a:endParaRPr lang="cs-CZ" sz="2800" dirty="0">
              <a:solidFill>
                <a:srgbClr val="FF0000"/>
              </a:solidFill>
            </a:endParaRPr>
          </a:p>
        </p:txBody>
      </p:sp>
    </p:spTree>
    <p:extLst>
      <p:ext uri="{BB962C8B-B14F-4D97-AF65-F5344CB8AC3E}">
        <p14:creationId xmlns:p14="http://schemas.microsoft.com/office/powerpoint/2010/main" val="36990887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ovéPole 1"/>
          <p:cNvSpPr txBox="1"/>
          <p:nvPr/>
        </p:nvSpPr>
        <p:spPr>
          <a:xfrm>
            <a:off x="755576" y="476672"/>
            <a:ext cx="7992888" cy="4339650"/>
          </a:xfrm>
          <a:prstGeom prst="rect">
            <a:avLst/>
          </a:prstGeom>
          <a:noFill/>
        </p:spPr>
        <p:txBody>
          <a:bodyPr wrap="square" rtlCol="0">
            <a:spAutoFit/>
          </a:bodyPr>
          <a:lstStyle/>
          <a:p>
            <a:r>
              <a:rPr lang="cs-CZ" sz="2800" dirty="0" smtClean="0">
                <a:solidFill>
                  <a:srgbClr val="FF0000"/>
                </a:solidFill>
              </a:rPr>
              <a:t>Sestava PC</a:t>
            </a:r>
            <a:br>
              <a:rPr lang="cs-CZ" sz="2800" dirty="0" smtClean="0">
                <a:solidFill>
                  <a:srgbClr val="FF0000"/>
                </a:solidFill>
              </a:rPr>
            </a:br>
            <a:r>
              <a:rPr lang="cs-CZ" sz="2000" dirty="0" smtClean="0"/>
              <a:t>V roce 1982 vytvořila firma IBM  současnou sestavu  PC, která je </a:t>
            </a:r>
            <a:br>
              <a:rPr lang="cs-CZ" sz="2000" dirty="0" smtClean="0"/>
            </a:br>
            <a:r>
              <a:rPr lang="cs-CZ" sz="2000" dirty="0" smtClean="0"/>
              <a:t>tvořena :</a:t>
            </a:r>
            <a:br>
              <a:rPr lang="cs-CZ" sz="2000" dirty="0" smtClean="0"/>
            </a:br>
            <a:r>
              <a:rPr lang="cs-CZ" sz="2000" dirty="0" smtClean="0"/>
              <a:t/>
            </a:r>
            <a:br>
              <a:rPr lang="cs-CZ" sz="2000" dirty="0" smtClean="0"/>
            </a:br>
            <a:r>
              <a:rPr lang="cs-CZ" sz="2000" dirty="0" smtClean="0">
                <a:solidFill>
                  <a:srgbClr val="00B050"/>
                </a:solidFill>
                <a:hlinkClick r:id="rId2" action="ppaction://hlinksldjump"/>
              </a:rPr>
              <a:t>Těleso PC</a:t>
            </a:r>
            <a:r>
              <a:rPr lang="cs-CZ" sz="2000" dirty="0" smtClean="0"/>
              <a:t/>
            </a:r>
            <a:br>
              <a:rPr lang="cs-CZ" sz="2000" dirty="0" smtClean="0"/>
            </a:br>
            <a:r>
              <a:rPr lang="cs-CZ" sz="2000" dirty="0" smtClean="0"/>
              <a:t/>
            </a:r>
            <a:br>
              <a:rPr lang="cs-CZ" sz="2000" dirty="0" smtClean="0"/>
            </a:br>
            <a:r>
              <a:rPr lang="cs-CZ" sz="2000" dirty="0" smtClean="0">
                <a:solidFill>
                  <a:srgbClr val="00B050"/>
                </a:solidFill>
                <a:hlinkClick r:id="rId3" action="ppaction://hlinksldjump"/>
              </a:rPr>
              <a:t>Monitor</a:t>
            </a:r>
            <a:r>
              <a:rPr lang="cs-CZ" sz="2000" dirty="0" smtClean="0"/>
              <a:t/>
            </a:r>
            <a:br>
              <a:rPr lang="cs-CZ" sz="2000" dirty="0" smtClean="0"/>
            </a:br>
            <a:r>
              <a:rPr lang="cs-CZ" sz="2000" dirty="0" smtClean="0"/>
              <a:t/>
            </a:r>
            <a:br>
              <a:rPr lang="cs-CZ" sz="2000" dirty="0" smtClean="0"/>
            </a:br>
            <a:r>
              <a:rPr lang="cs-CZ" sz="2000" dirty="0" smtClean="0">
                <a:solidFill>
                  <a:srgbClr val="00B050"/>
                </a:solidFill>
                <a:hlinkClick r:id="rId4" action="ppaction://hlinksldjump"/>
              </a:rPr>
              <a:t>Klávesnice </a:t>
            </a:r>
            <a:r>
              <a:rPr lang="cs-CZ" sz="2000" dirty="0" smtClean="0"/>
              <a:t/>
            </a:r>
            <a:br>
              <a:rPr lang="cs-CZ" sz="2000" dirty="0" smtClean="0"/>
            </a:br>
            <a:r>
              <a:rPr lang="cs-CZ" sz="2000" dirty="0" smtClean="0"/>
              <a:t/>
            </a:r>
            <a:br>
              <a:rPr lang="cs-CZ" sz="2000" dirty="0" smtClean="0"/>
            </a:br>
            <a:r>
              <a:rPr lang="cs-CZ" sz="2000" dirty="0" smtClean="0">
                <a:solidFill>
                  <a:srgbClr val="00B050"/>
                </a:solidFill>
                <a:hlinkClick r:id="rId5" action="ppaction://hlinksldjump"/>
              </a:rPr>
              <a:t>Myš</a:t>
            </a:r>
            <a:r>
              <a:rPr lang="cs-CZ" sz="2000" dirty="0" smtClean="0">
                <a:solidFill>
                  <a:srgbClr val="00B050"/>
                </a:solidFill>
              </a:rPr>
              <a:t/>
            </a:r>
            <a:br>
              <a:rPr lang="cs-CZ" sz="2000" dirty="0" smtClean="0">
                <a:solidFill>
                  <a:srgbClr val="00B050"/>
                </a:solidFill>
              </a:rPr>
            </a:br>
            <a:r>
              <a:rPr lang="cs-CZ" sz="2000" dirty="0" smtClean="0">
                <a:solidFill>
                  <a:srgbClr val="00B050"/>
                </a:solidFill>
              </a:rPr>
              <a:t/>
            </a:r>
            <a:br>
              <a:rPr lang="cs-CZ" sz="2000" dirty="0" smtClean="0">
                <a:solidFill>
                  <a:srgbClr val="00B050"/>
                </a:solidFill>
              </a:rPr>
            </a:br>
            <a:r>
              <a:rPr lang="cs-CZ" sz="2000" dirty="0" smtClean="0"/>
              <a:t>Tyto komponenty se musí propojit .</a:t>
            </a:r>
            <a:endParaRPr lang="cs-CZ" sz="2800" dirty="0">
              <a:solidFill>
                <a:srgbClr val="00B050"/>
              </a:solidFill>
            </a:endParaRPr>
          </a:p>
        </p:txBody>
      </p:sp>
      <p:sp>
        <p:nvSpPr>
          <p:cNvPr id="3" name="Tlačítko akce: Zpět nebo Předchozí 2">
            <a:hlinkClick r:id="rId6" action="ppaction://hlinksldjump" highlightClick="1"/>
          </p:cNvPr>
          <p:cNvSpPr/>
          <p:nvPr/>
        </p:nvSpPr>
        <p:spPr>
          <a:xfrm>
            <a:off x="7524328" y="6093296"/>
            <a:ext cx="1152128" cy="64807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079796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descr="C:\Users\zs skolni\Pictures\100OLYMP\P10100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4798" y="1052736"/>
            <a:ext cx="5369199" cy="280029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zs skolni\Pictures\100OLYMP\P101000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69" y="3284984"/>
            <a:ext cx="4680520" cy="3456384"/>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395536" y="116632"/>
            <a:ext cx="4896544" cy="584775"/>
          </a:xfrm>
          <a:prstGeom prst="rect">
            <a:avLst/>
          </a:prstGeom>
          <a:noFill/>
        </p:spPr>
        <p:txBody>
          <a:bodyPr wrap="square" rtlCol="0">
            <a:spAutoFit/>
          </a:bodyPr>
          <a:lstStyle/>
          <a:p>
            <a:r>
              <a:rPr lang="cs-CZ" sz="3200" dirty="0" smtClean="0">
                <a:solidFill>
                  <a:srgbClr val="FF0000"/>
                </a:solidFill>
              </a:rPr>
              <a:t>Těleso PC</a:t>
            </a:r>
            <a:endParaRPr lang="cs-CZ" sz="3200" dirty="0">
              <a:solidFill>
                <a:srgbClr val="FF0000"/>
              </a:solidFill>
            </a:endParaRPr>
          </a:p>
        </p:txBody>
      </p:sp>
      <p:sp>
        <p:nvSpPr>
          <p:cNvPr id="3" name="Čárový popisek 1 2"/>
          <p:cNvSpPr/>
          <p:nvPr/>
        </p:nvSpPr>
        <p:spPr>
          <a:xfrm>
            <a:off x="4720789" y="6362564"/>
            <a:ext cx="3772533" cy="495436"/>
          </a:xfrm>
          <a:prstGeom prst="borderCallout1">
            <a:avLst>
              <a:gd name="adj1" fmla="val 99504"/>
              <a:gd name="adj2" fmla="val -210"/>
              <a:gd name="adj3" fmla="val -231786"/>
              <a:gd name="adj4" fmla="val -58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Tlačítko pro spuštění PC</a:t>
            </a:r>
            <a:endParaRPr lang="cs-CZ" dirty="0"/>
          </a:p>
        </p:txBody>
      </p:sp>
      <p:sp>
        <p:nvSpPr>
          <p:cNvPr id="4" name="Čárový popisek 1 3"/>
          <p:cNvSpPr/>
          <p:nvPr/>
        </p:nvSpPr>
        <p:spPr>
          <a:xfrm>
            <a:off x="4709748" y="4231910"/>
            <a:ext cx="3783574" cy="468052"/>
          </a:xfrm>
          <a:prstGeom prst="borderCallout1">
            <a:avLst>
              <a:gd name="adj1" fmla="val 270"/>
              <a:gd name="adj2" fmla="val 1138"/>
              <a:gd name="adj3" fmla="val 178501"/>
              <a:gd name="adj4" fmla="val -909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Mechanika  DVD</a:t>
            </a:r>
            <a:endParaRPr lang="cs-CZ" dirty="0"/>
          </a:p>
        </p:txBody>
      </p:sp>
      <p:sp>
        <p:nvSpPr>
          <p:cNvPr id="5" name="Čárový popisek 1 4"/>
          <p:cNvSpPr/>
          <p:nvPr/>
        </p:nvSpPr>
        <p:spPr>
          <a:xfrm>
            <a:off x="4709748" y="4699962"/>
            <a:ext cx="3783574" cy="504056"/>
          </a:xfrm>
          <a:prstGeom prst="borderCallout1">
            <a:avLst>
              <a:gd name="adj1" fmla="val 4041"/>
              <a:gd name="adj2" fmla="val 158"/>
              <a:gd name="adj3" fmla="val 124757"/>
              <a:gd name="adj4" fmla="val -932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Disketová mechanika</a:t>
            </a:r>
            <a:endParaRPr lang="cs-CZ" dirty="0"/>
          </a:p>
        </p:txBody>
      </p:sp>
      <p:sp>
        <p:nvSpPr>
          <p:cNvPr id="6" name="Čárový popisek 1 5"/>
          <p:cNvSpPr/>
          <p:nvPr/>
        </p:nvSpPr>
        <p:spPr>
          <a:xfrm>
            <a:off x="4720789" y="5229200"/>
            <a:ext cx="3772533" cy="504056"/>
          </a:xfrm>
          <a:prstGeom prst="borderCallout1">
            <a:avLst>
              <a:gd name="adj1" fmla="val -862"/>
              <a:gd name="adj2" fmla="val 838"/>
              <a:gd name="adj3" fmla="val -46845"/>
              <a:gd name="adj4" fmla="val -684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Vstup pro  USB  port</a:t>
            </a:r>
            <a:endParaRPr lang="cs-CZ" dirty="0"/>
          </a:p>
        </p:txBody>
      </p:sp>
      <p:sp>
        <p:nvSpPr>
          <p:cNvPr id="7" name="Čárový popisek 1 6"/>
          <p:cNvSpPr/>
          <p:nvPr/>
        </p:nvSpPr>
        <p:spPr>
          <a:xfrm>
            <a:off x="4720789" y="5733256"/>
            <a:ext cx="3772533" cy="629308"/>
          </a:xfrm>
          <a:prstGeom prst="borderCallout1">
            <a:avLst>
              <a:gd name="adj1" fmla="val 99255"/>
              <a:gd name="adj2" fmla="val 183"/>
              <a:gd name="adj3" fmla="val -48511"/>
              <a:gd name="adj4" fmla="val -707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Vstupy pro sluchátka a mikrofon</a:t>
            </a:r>
            <a:endParaRPr lang="cs-CZ" dirty="0"/>
          </a:p>
        </p:txBody>
      </p:sp>
      <p:sp>
        <p:nvSpPr>
          <p:cNvPr id="9" name="Čárový popisek 1 8"/>
          <p:cNvSpPr/>
          <p:nvPr/>
        </p:nvSpPr>
        <p:spPr>
          <a:xfrm>
            <a:off x="251520" y="683151"/>
            <a:ext cx="3312368" cy="576064"/>
          </a:xfrm>
          <a:prstGeom prst="borderCallout1">
            <a:avLst>
              <a:gd name="adj1" fmla="val 3318"/>
              <a:gd name="adj2" fmla="val 100172"/>
              <a:gd name="adj3" fmla="val 318264"/>
              <a:gd name="adj4" fmla="val 2189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Vstup pro kabel sítě 230V</a:t>
            </a:r>
            <a:endParaRPr lang="cs-CZ" dirty="0"/>
          </a:p>
        </p:txBody>
      </p:sp>
      <p:sp>
        <p:nvSpPr>
          <p:cNvPr id="10" name="Čárový popisek 1 9"/>
          <p:cNvSpPr/>
          <p:nvPr/>
        </p:nvSpPr>
        <p:spPr>
          <a:xfrm>
            <a:off x="251520" y="1176794"/>
            <a:ext cx="3312368" cy="576064"/>
          </a:xfrm>
          <a:prstGeom prst="borderCallout1">
            <a:avLst>
              <a:gd name="adj1" fmla="val 100321"/>
              <a:gd name="adj2" fmla="val 100173"/>
              <a:gd name="adj3" fmla="val 218322"/>
              <a:gd name="adj4" fmla="val 1859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Vstup </a:t>
            </a:r>
            <a:r>
              <a:rPr lang="cs-CZ" dirty="0" err="1" smtClean="0"/>
              <a:t>prodatový</a:t>
            </a:r>
            <a:r>
              <a:rPr lang="cs-CZ" dirty="0" smtClean="0"/>
              <a:t> kabel</a:t>
            </a:r>
            <a:br>
              <a:rPr lang="cs-CZ" dirty="0" smtClean="0"/>
            </a:br>
            <a:r>
              <a:rPr lang="cs-CZ" dirty="0" smtClean="0"/>
              <a:t>internet</a:t>
            </a:r>
            <a:r>
              <a:rPr lang="cs-CZ" dirty="0"/>
              <a:t> </a:t>
            </a:r>
          </a:p>
        </p:txBody>
      </p:sp>
      <p:sp>
        <p:nvSpPr>
          <p:cNvPr id="11" name="Čárový popisek 1 10"/>
          <p:cNvSpPr/>
          <p:nvPr/>
        </p:nvSpPr>
        <p:spPr>
          <a:xfrm>
            <a:off x="251520" y="1752858"/>
            <a:ext cx="3312368" cy="648072"/>
          </a:xfrm>
          <a:prstGeom prst="borderCallout1">
            <a:avLst>
              <a:gd name="adj1" fmla="val 91257"/>
              <a:gd name="adj2" fmla="val 99406"/>
              <a:gd name="adj3" fmla="val 132096"/>
              <a:gd name="adj4" fmla="val 1610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Vstup pro kabel z monitoru</a:t>
            </a:r>
            <a:endParaRPr lang="cs-CZ" dirty="0"/>
          </a:p>
        </p:txBody>
      </p:sp>
      <p:sp>
        <p:nvSpPr>
          <p:cNvPr id="12" name="Čárový popisek 1 11"/>
          <p:cNvSpPr/>
          <p:nvPr/>
        </p:nvSpPr>
        <p:spPr>
          <a:xfrm>
            <a:off x="251520" y="2400930"/>
            <a:ext cx="3312368" cy="688087"/>
          </a:xfrm>
          <a:prstGeom prst="borderCallout1">
            <a:avLst>
              <a:gd name="adj1" fmla="val 101806"/>
              <a:gd name="adj2" fmla="val 99789"/>
              <a:gd name="adj3" fmla="val 38672"/>
              <a:gd name="adj4" fmla="val 1844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Vstupy pro připojení USB</a:t>
            </a:r>
            <a:br>
              <a:rPr lang="cs-CZ" dirty="0" smtClean="0"/>
            </a:br>
            <a:r>
              <a:rPr lang="cs-CZ" dirty="0" smtClean="0"/>
              <a:t>myši a klávesnice</a:t>
            </a:r>
            <a:endParaRPr lang="cs-CZ" dirty="0"/>
          </a:p>
        </p:txBody>
      </p:sp>
      <p:sp>
        <p:nvSpPr>
          <p:cNvPr id="13" name="Tlačítko akce: Zpět nebo Předchozí 12">
            <a:hlinkClick r:id="rId5" action="ppaction://hlinksldjump" highlightClick="1"/>
          </p:cNvPr>
          <p:cNvSpPr/>
          <p:nvPr/>
        </p:nvSpPr>
        <p:spPr>
          <a:xfrm>
            <a:off x="7668344" y="116632"/>
            <a:ext cx="1152128" cy="58477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5004048" y="3284984"/>
            <a:ext cx="3240360" cy="792088"/>
          </a:xfrm>
          <a:prstGeom prst="rect">
            <a:avLst/>
          </a:prstGeom>
          <a:solidFill>
            <a:schemeClr val="tx2">
              <a:lumMod val="20000"/>
              <a:lumOff val="8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rgbClr val="FF0000"/>
                </a:solidFill>
                <a:hlinkClick r:id="rId6" action="ppaction://hlinksldjump"/>
              </a:rPr>
              <a:t>Tvary těles PC</a:t>
            </a:r>
            <a:endParaRPr lang="cs-CZ" dirty="0">
              <a:solidFill>
                <a:srgbClr val="FF0000"/>
              </a:solidFill>
            </a:endParaRPr>
          </a:p>
        </p:txBody>
      </p:sp>
    </p:spTree>
    <p:extLst>
      <p:ext uri="{BB962C8B-B14F-4D97-AF65-F5344CB8AC3E}">
        <p14:creationId xmlns:p14="http://schemas.microsoft.com/office/powerpoint/2010/main" val="2785324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21088"/>
            <a:ext cx="3516243" cy="263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6242" y="4221088"/>
            <a:ext cx="2207885" cy="2453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127" y="2780928"/>
            <a:ext cx="3024337" cy="4077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Čárový popisek 1 1"/>
          <p:cNvSpPr/>
          <p:nvPr/>
        </p:nvSpPr>
        <p:spPr>
          <a:xfrm>
            <a:off x="251520" y="3356992"/>
            <a:ext cx="3264722" cy="864096"/>
          </a:xfrm>
          <a:prstGeom prst="borderCallout1">
            <a:avLst>
              <a:gd name="adj1" fmla="val -1732"/>
              <a:gd name="adj2" fmla="val 1154"/>
              <a:gd name="adj3" fmla="val 153463"/>
              <a:gd name="adj4" fmla="val 167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dirty="0" smtClean="0"/>
              <a:t>Desktop</a:t>
            </a:r>
            <a:endParaRPr lang="cs-CZ" sz="2800" dirty="0"/>
          </a:p>
        </p:txBody>
      </p:sp>
      <p:sp>
        <p:nvSpPr>
          <p:cNvPr id="3" name="Čárový popisek 1 2"/>
          <p:cNvSpPr/>
          <p:nvPr/>
        </p:nvSpPr>
        <p:spPr>
          <a:xfrm>
            <a:off x="5004048" y="1484784"/>
            <a:ext cx="3528392" cy="936104"/>
          </a:xfrm>
          <a:prstGeom prst="borderCallout1">
            <a:avLst>
              <a:gd name="adj1" fmla="val 83345"/>
              <a:gd name="adj2" fmla="val 30958"/>
              <a:gd name="adj3" fmla="val 290532"/>
              <a:gd name="adj4" fmla="val -115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dirty="0" smtClean="0"/>
              <a:t>Tower</a:t>
            </a:r>
            <a:br>
              <a:rPr lang="cs-CZ" sz="2800" dirty="0" smtClean="0"/>
            </a:br>
            <a:r>
              <a:rPr lang="cs-CZ" sz="2800" dirty="0" smtClean="0"/>
              <a:t>mini   </a:t>
            </a:r>
            <a:r>
              <a:rPr lang="cs-CZ" sz="2800" dirty="0" err="1" smtClean="0"/>
              <a:t>midy</a:t>
            </a:r>
            <a:endParaRPr lang="cs-CZ" sz="2800" dirty="0"/>
          </a:p>
        </p:txBody>
      </p:sp>
      <p:cxnSp>
        <p:nvCxnSpPr>
          <p:cNvPr id="5" name="Přímá spojnice 4"/>
          <p:cNvCxnSpPr/>
          <p:nvPr/>
        </p:nvCxnSpPr>
        <p:spPr>
          <a:xfrm>
            <a:off x="7236295" y="2276872"/>
            <a:ext cx="144017" cy="86409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5287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ovéPole 1"/>
          <p:cNvSpPr txBox="1"/>
          <p:nvPr/>
        </p:nvSpPr>
        <p:spPr>
          <a:xfrm>
            <a:off x="539552" y="548680"/>
            <a:ext cx="7272808" cy="584775"/>
          </a:xfrm>
          <a:prstGeom prst="rect">
            <a:avLst/>
          </a:prstGeom>
          <a:noFill/>
        </p:spPr>
        <p:txBody>
          <a:bodyPr wrap="square" rtlCol="0">
            <a:spAutoFit/>
          </a:bodyPr>
          <a:lstStyle/>
          <a:p>
            <a:r>
              <a:rPr lang="cs-CZ" sz="3200" dirty="0" smtClean="0">
                <a:solidFill>
                  <a:srgbClr val="FF0000"/>
                </a:solidFill>
              </a:rPr>
              <a:t>Monitor PC</a:t>
            </a:r>
            <a:endParaRPr lang="cs-CZ" sz="3200" dirty="0">
              <a:solidFill>
                <a:srgbClr val="FF0000"/>
              </a:solidFill>
            </a:endParaRPr>
          </a:p>
        </p:txBody>
      </p:sp>
      <p:pic>
        <p:nvPicPr>
          <p:cNvPr id="2051" name="Picture 3" descr="C:\Users\zs skolni\Pictures\100OLYMP\P10100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18" y="3617640"/>
            <a:ext cx="4556380" cy="32403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zs skolni\Pictures\100OLYMP\P101004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0585" y="0"/>
            <a:ext cx="4716150" cy="3617640"/>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4440585" y="0"/>
            <a:ext cx="3057247" cy="646331"/>
          </a:xfrm>
          <a:prstGeom prst="rect">
            <a:avLst/>
          </a:prstGeom>
        </p:spPr>
        <p:txBody>
          <a:bodyPr wrap="none">
            <a:spAutoFit/>
          </a:bodyPr>
          <a:lstStyle/>
          <a:p>
            <a:r>
              <a:rPr lang="cs-CZ" dirty="0">
                <a:solidFill>
                  <a:srgbClr val="00B0F0"/>
                </a:solidFill>
              </a:rPr>
              <a:t>Obrazovka </a:t>
            </a:r>
            <a:r>
              <a:rPr lang="cs-CZ" dirty="0" smtClean="0">
                <a:solidFill>
                  <a:srgbClr val="00B0F0"/>
                </a:solidFill>
              </a:rPr>
              <a:t>CRT</a:t>
            </a:r>
            <a:r>
              <a:rPr lang="cs-CZ" dirty="0" smtClean="0">
                <a:solidFill>
                  <a:srgbClr val="00B050"/>
                </a:solidFill>
              </a:rPr>
              <a:t/>
            </a:r>
            <a:br>
              <a:rPr lang="cs-CZ" dirty="0" smtClean="0">
                <a:solidFill>
                  <a:srgbClr val="00B050"/>
                </a:solidFill>
              </a:rPr>
            </a:br>
            <a:r>
              <a:rPr lang="cs-CZ" dirty="0"/>
              <a:t>klasická vakuová obrazovka</a:t>
            </a:r>
          </a:p>
        </p:txBody>
      </p:sp>
      <p:sp>
        <p:nvSpPr>
          <p:cNvPr id="5" name="Obdélník 4"/>
          <p:cNvSpPr/>
          <p:nvPr/>
        </p:nvSpPr>
        <p:spPr>
          <a:xfrm>
            <a:off x="827584" y="3617640"/>
            <a:ext cx="2307042" cy="369332"/>
          </a:xfrm>
          <a:prstGeom prst="rect">
            <a:avLst/>
          </a:prstGeom>
        </p:spPr>
        <p:txBody>
          <a:bodyPr wrap="none">
            <a:spAutoFit/>
          </a:bodyPr>
          <a:lstStyle/>
          <a:p>
            <a:r>
              <a:rPr lang="cs-CZ" dirty="0" smtClean="0">
                <a:solidFill>
                  <a:srgbClr val="00B0F0"/>
                </a:solidFill>
              </a:rPr>
              <a:t>LCD</a:t>
            </a:r>
            <a:r>
              <a:rPr lang="cs-CZ" dirty="0" smtClean="0"/>
              <a:t>(tekuté </a:t>
            </a:r>
            <a:r>
              <a:rPr lang="cs-CZ" dirty="0"/>
              <a:t>krystaly)</a:t>
            </a:r>
          </a:p>
        </p:txBody>
      </p:sp>
      <p:sp>
        <p:nvSpPr>
          <p:cNvPr id="6" name="Čárový popisek 1 5"/>
          <p:cNvSpPr/>
          <p:nvPr/>
        </p:nvSpPr>
        <p:spPr>
          <a:xfrm>
            <a:off x="827584" y="2420888"/>
            <a:ext cx="3348372" cy="864096"/>
          </a:xfrm>
          <a:prstGeom prst="borderCallout1">
            <a:avLst>
              <a:gd name="adj1" fmla="val 101691"/>
              <a:gd name="adj2" fmla="val -214"/>
              <a:gd name="adj3" fmla="val 421385"/>
              <a:gd name="adj4" fmla="val 310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Kabel pro analogový přenos </a:t>
            </a:r>
            <a:endParaRPr lang="cs-CZ" dirty="0"/>
          </a:p>
        </p:txBody>
      </p:sp>
      <p:sp>
        <p:nvSpPr>
          <p:cNvPr id="7" name="Tlačítko akce: Zpět nebo Předchozí 6">
            <a:hlinkClick r:id="rId5" action="ppaction://hlinksldjump" highlightClick="1"/>
          </p:cNvPr>
          <p:cNvSpPr/>
          <p:nvPr/>
        </p:nvSpPr>
        <p:spPr>
          <a:xfrm>
            <a:off x="7668344" y="6237312"/>
            <a:ext cx="1152128" cy="620688"/>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85847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ovéPole 1"/>
          <p:cNvSpPr txBox="1"/>
          <p:nvPr/>
        </p:nvSpPr>
        <p:spPr>
          <a:xfrm>
            <a:off x="467544" y="332656"/>
            <a:ext cx="8208912" cy="584775"/>
          </a:xfrm>
          <a:prstGeom prst="rect">
            <a:avLst/>
          </a:prstGeom>
          <a:noFill/>
        </p:spPr>
        <p:txBody>
          <a:bodyPr wrap="square" rtlCol="0">
            <a:spAutoFit/>
          </a:bodyPr>
          <a:lstStyle/>
          <a:p>
            <a:r>
              <a:rPr lang="cs-CZ" sz="3200" dirty="0">
                <a:solidFill>
                  <a:srgbClr val="FF0000"/>
                </a:solidFill>
              </a:rPr>
              <a:t>K</a:t>
            </a:r>
            <a:r>
              <a:rPr lang="cs-CZ" sz="3200" dirty="0" smtClean="0">
                <a:solidFill>
                  <a:srgbClr val="FF0000"/>
                </a:solidFill>
              </a:rPr>
              <a:t>lávesnice</a:t>
            </a:r>
            <a:endParaRPr lang="cs-CZ" sz="3200" dirty="0">
              <a:solidFill>
                <a:srgbClr val="FF0000"/>
              </a:solidFill>
            </a:endParaRPr>
          </a:p>
        </p:txBody>
      </p:sp>
      <p:pic>
        <p:nvPicPr>
          <p:cNvPr id="3074" name="Picture 2" descr="C:\Users\zs skolni\Pictures\100OLYMP\P10100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4171" y="741904"/>
            <a:ext cx="4559829" cy="297512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zs skolni\Pictures\100OLYMP\P10100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94" y="3451720"/>
            <a:ext cx="4541706" cy="3406280"/>
          </a:xfrm>
          <a:prstGeom prst="rect">
            <a:avLst/>
          </a:prstGeom>
          <a:noFill/>
          <a:extLst>
            <a:ext uri="{909E8E84-426E-40DD-AFC4-6F175D3DCCD1}">
              <a14:hiddenFill xmlns:a14="http://schemas.microsoft.com/office/drawing/2010/main">
                <a:solidFill>
                  <a:srgbClr val="FFFFFF"/>
                </a:solidFill>
              </a14:hiddenFill>
            </a:ext>
          </a:extLst>
        </p:spPr>
      </p:pic>
      <p:sp>
        <p:nvSpPr>
          <p:cNvPr id="4" name="Čárový popisek 1 3"/>
          <p:cNvSpPr/>
          <p:nvPr/>
        </p:nvSpPr>
        <p:spPr>
          <a:xfrm>
            <a:off x="4584171" y="3717032"/>
            <a:ext cx="3816424" cy="670792"/>
          </a:xfrm>
          <a:prstGeom prst="borderCallout1">
            <a:avLst>
              <a:gd name="adj1" fmla="val 101645"/>
              <a:gd name="adj2" fmla="val -562"/>
              <a:gd name="adj3" fmla="val 250658"/>
              <a:gd name="adj4" fmla="val -250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Klávesnice se vstupem BSB </a:t>
            </a:r>
            <a:endParaRPr lang="cs-CZ" dirty="0"/>
          </a:p>
        </p:txBody>
      </p:sp>
      <p:sp>
        <p:nvSpPr>
          <p:cNvPr id="5" name="Čárový popisek 1 4"/>
          <p:cNvSpPr/>
          <p:nvPr/>
        </p:nvSpPr>
        <p:spPr>
          <a:xfrm>
            <a:off x="683568" y="2780928"/>
            <a:ext cx="3888432" cy="670792"/>
          </a:xfrm>
          <a:prstGeom prst="borderCallout1">
            <a:avLst>
              <a:gd name="adj1" fmla="val -581"/>
              <a:gd name="adj2" fmla="val 100582"/>
              <a:gd name="adj3" fmla="val -6814"/>
              <a:gd name="adj4" fmla="val 1628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Klávesnice se vstupem PS2</a:t>
            </a:r>
            <a:endParaRPr lang="cs-CZ" dirty="0"/>
          </a:p>
        </p:txBody>
      </p:sp>
      <p:sp>
        <p:nvSpPr>
          <p:cNvPr id="6" name="Tlačítko akce: Zpět nebo Předchozí 5">
            <a:hlinkClick r:id="rId4" action="ppaction://hlinksldjump" highlightClick="1"/>
          </p:cNvPr>
          <p:cNvSpPr/>
          <p:nvPr/>
        </p:nvSpPr>
        <p:spPr>
          <a:xfrm>
            <a:off x="7740352" y="6165304"/>
            <a:ext cx="1403648" cy="57606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117235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ovéPole 1"/>
          <p:cNvSpPr txBox="1"/>
          <p:nvPr/>
        </p:nvSpPr>
        <p:spPr>
          <a:xfrm>
            <a:off x="395536" y="116632"/>
            <a:ext cx="7776864" cy="707886"/>
          </a:xfrm>
          <a:prstGeom prst="rect">
            <a:avLst/>
          </a:prstGeom>
          <a:noFill/>
        </p:spPr>
        <p:txBody>
          <a:bodyPr wrap="square" rtlCol="0">
            <a:spAutoFit/>
          </a:bodyPr>
          <a:lstStyle/>
          <a:p>
            <a:r>
              <a:rPr lang="cs-CZ" sz="4000" dirty="0" smtClean="0">
                <a:solidFill>
                  <a:srgbClr val="FF0000"/>
                </a:solidFill>
              </a:rPr>
              <a:t>Myš</a:t>
            </a:r>
            <a:endParaRPr lang="cs-CZ" sz="4000" dirty="0">
              <a:solidFill>
                <a:srgbClr val="FF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36044"/>
            <a:ext cx="4427984" cy="3315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824517"/>
            <a:ext cx="4716016" cy="3532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Čárový popisek 1 2"/>
          <p:cNvSpPr/>
          <p:nvPr/>
        </p:nvSpPr>
        <p:spPr>
          <a:xfrm>
            <a:off x="4427984" y="260648"/>
            <a:ext cx="4608512" cy="563869"/>
          </a:xfrm>
          <a:prstGeom prst="borderCallout1">
            <a:avLst>
              <a:gd name="adj1" fmla="val -973"/>
              <a:gd name="adj2" fmla="val 247"/>
              <a:gd name="adj3" fmla="val 467511"/>
              <a:gd name="adj4" fmla="val 300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dirty="0" smtClean="0"/>
              <a:t>Myš optická  PS2</a:t>
            </a:r>
            <a:endParaRPr lang="cs-CZ" sz="2400" dirty="0"/>
          </a:p>
        </p:txBody>
      </p:sp>
      <p:sp>
        <p:nvSpPr>
          <p:cNvPr id="4" name="Čárový popisek 1 3"/>
          <p:cNvSpPr/>
          <p:nvPr/>
        </p:nvSpPr>
        <p:spPr>
          <a:xfrm>
            <a:off x="0" y="2924944"/>
            <a:ext cx="4427984" cy="611100"/>
          </a:xfrm>
          <a:prstGeom prst="borderCallout1">
            <a:avLst>
              <a:gd name="adj1" fmla="val 2436"/>
              <a:gd name="adj2" fmla="val 845"/>
              <a:gd name="adj3" fmla="val 423085"/>
              <a:gd name="adj4" fmla="val 545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dirty="0" smtClean="0"/>
              <a:t>Myš kuličková  PS2</a:t>
            </a:r>
            <a:endParaRPr lang="cs-CZ" sz="2400" dirty="0"/>
          </a:p>
        </p:txBody>
      </p:sp>
      <p:sp>
        <p:nvSpPr>
          <p:cNvPr id="5" name="Tlačítko akce: Zpět nebo Předchozí 4">
            <a:hlinkClick r:id="rId4" action="ppaction://hlinksldjump" highlightClick="1"/>
          </p:cNvPr>
          <p:cNvSpPr/>
          <p:nvPr/>
        </p:nvSpPr>
        <p:spPr>
          <a:xfrm>
            <a:off x="7452320" y="6165304"/>
            <a:ext cx="1152128" cy="68634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757910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Aerodynamika">
  <a:themeElements>
    <a:clrScheme name="Aerodynamika">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Aerodynamika">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erodynamika">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192</TotalTime>
  <Words>179</Words>
  <Application>Microsoft Office PowerPoint</Application>
  <PresentationFormat>Předvádění na obrazovce (4:3)</PresentationFormat>
  <Paragraphs>63</Paragraphs>
  <Slides>16</Slides>
  <Notes>6</Notes>
  <HiddenSlides>12</HiddenSlides>
  <MMClips>0</MMClips>
  <ScaleCrop>false</ScaleCrop>
  <HeadingPairs>
    <vt:vector size="4" baseType="variant">
      <vt:variant>
        <vt:lpstr>Motiv</vt:lpstr>
      </vt:variant>
      <vt:variant>
        <vt:i4>1</vt:i4>
      </vt:variant>
      <vt:variant>
        <vt:lpstr>Nadpisy snímků</vt:lpstr>
      </vt:variant>
      <vt:variant>
        <vt:i4>16</vt:i4>
      </vt:variant>
    </vt:vector>
  </HeadingPairs>
  <TitlesOfParts>
    <vt:vector size="17" baseType="lpstr">
      <vt:lpstr>Aerodynamika</vt:lpstr>
      <vt:lpstr>Hardware  PC  I.  Sestava PC  Základní deska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Základní deska PC</dc:title>
  <dc:creator>zs skolni</dc:creator>
  <cp:lastModifiedBy>zs skolni</cp:lastModifiedBy>
  <cp:revision>24</cp:revision>
  <cp:lastPrinted>2013-02-07T10:15:27Z</cp:lastPrinted>
  <dcterms:created xsi:type="dcterms:W3CDTF">2011-10-07T09:09:31Z</dcterms:created>
  <dcterms:modified xsi:type="dcterms:W3CDTF">2014-11-24T08:23:49Z</dcterms:modified>
</cp:coreProperties>
</file>