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1" r:id="rId3"/>
    <p:sldId id="285" r:id="rId4"/>
    <p:sldId id="304" r:id="rId5"/>
    <p:sldId id="306" r:id="rId6"/>
    <p:sldId id="305" r:id="rId7"/>
    <p:sldId id="307" r:id="rId8"/>
    <p:sldId id="308" r:id="rId9"/>
    <p:sldId id="309" r:id="rId10"/>
    <p:sldId id="310" r:id="rId11"/>
    <p:sldId id="311" r:id="rId12"/>
    <p:sldId id="303" r:id="rId13"/>
    <p:sldId id="302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9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a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98AF-7E2E-4C97-A3FF-81196C6A256A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26DF-72E5-4C2E-9DBF-C1B40149D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15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4323" y="970392"/>
            <a:ext cx="7175351" cy="2672974"/>
          </a:xfrm>
        </p:spPr>
        <p:txBody>
          <a:bodyPr/>
          <a:lstStyle/>
          <a:p>
            <a:r>
              <a:rPr lang="cs-CZ" dirty="0" smtClean="0"/>
              <a:t>OS Windows  7 II.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/>
              <a:t>P</a:t>
            </a:r>
            <a:r>
              <a:rPr lang="cs-CZ" sz="2400" dirty="0" smtClean="0"/>
              <a:t>řipojení k síti PC a internetu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Přehrávání </a:t>
            </a:r>
            <a:r>
              <a:rPr lang="cs-CZ" sz="2400" dirty="0"/>
              <a:t>zvuku a </a:t>
            </a:r>
            <a:r>
              <a:rPr lang="cs-CZ" sz="2400" dirty="0" smtClean="0"/>
              <a:t>videí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Spouštění aplikací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Aktualizaci </a:t>
            </a:r>
            <a:r>
              <a:rPr lang="cs-CZ" sz="2400" dirty="0"/>
              <a:t>systému a údržbu disků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2555787" y="5805264"/>
            <a:ext cx="408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VY_32_INOVACE_48_OS_Windows_7_II</a:t>
            </a:r>
          </a:p>
        </p:txBody>
      </p:sp>
    </p:spTree>
    <p:extLst>
      <p:ext uri="{BB962C8B-B14F-4D97-AF65-F5344CB8AC3E}">
        <p14:creationId xmlns:p14="http://schemas.microsoft.com/office/powerpoint/2010/main" val="209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6" y="0"/>
            <a:ext cx="9201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3573016"/>
            <a:ext cx="2376264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U tohoto PC je nízké hodnocení grafické karty a aplikace nemusí </a:t>
            </a:r>
            <a:r>
              <a:rPr lang="cs-CZ" dirty="0" err="1" smtClean="0">
                <a:solidFill>
                  <a:srgbClr val="FF0000"/>
                </a:solidFill>
              </a:rPr>
              <a:t>gungovat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>
            <a:stCxn id="2" idx="3"/>
          </p:cNvCxnSpPr>
          <p:nvPr/>
        </p:nvCxnSpPr>
        <p:spPr>
          <a:xfrm flipV="1">
            <a:off x="2483768" y="4005064"/>
            <a:ext cx="44644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7452320" y="6237312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6" y="0"/>
            <a:ext cx="9201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4941168"/>
            <a:ext cx="6696744" cy="172819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Hlasitost</a:t>
            </a:r>
            <a:r>
              <a:rPr lang="cs-CZ" dirty="0" smtClean="0">
                <a:solidFill>
                  <a:srgbClr val="FF0000"/>
                </a:solidFill>
              </a:rPr>
              <a:t> reproduktorů a jejich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nastavení</a:t>
            </a:r>
            <a:r>
              <a:rPr lang="cs-CZ" dirty="0" smtClean="0">
                <a:solidFill>
                  <a:srgbClr val="FF0000"/>
                </a:solidFill>
              </a:rPr>
              <a:t> můžeme zkontrolovat v </a:t>
            </a:r>
            <a:r>
              <a:rPr lang="cs-CZ" u="sng" dirty="0" smtClean="0">
                <a:solidFill>
                  <a:srgbClr val="FF0000"/>
                </a:solidFill>
              </a:rPr>
              <a:t>Ovládacích panelech </a:t>
            </a:r>
            <a:r>
              <a:rPr lang="cs-CZ" dirty="0" smtClean="0">
                <a:solidFill>
                  <a:srgbClr val="FF0000"/>
                </a:solidFill>
              </a:rPr>
              <a:t>nabídce </a:t>
            </a:r>
            <a:r>
              <a:rPr lang="cs-CZ" u="sng" dirty="0" smtClean="0">
                <a:solidFill>
                  <a:srgbClr val="FF0000"/>
                </a:solidFill>
              </a:rPr>
              <a:t>Zvuk</a:t>
            </a:r>
            <a:endParaRPr lang="cs-CZ" u="sng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1475656" y="2780928"/>
            <a:ext cx="2088232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4716016" y="2780928"/>
            <a:ext cx="1800200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763688" y="620688"/>
            <a:ext cx="1584176" cy="5184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347864" y="620688"/>
            <a:ext cx="2520280" cy="5184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4" action="ppaction://hlinksldjump" highlightClick="1"/>
          </p:cNvPr>
          <p:cNvSpPr/>
          <p:nvPr/>
        </p:nvSpPr>
        <p:spPr>
          <a:xfrm>
            <a:off x="8028384" y="6093296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5856" y="404664"/>
            <a:ext cx="6264696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Hlasitost reproduktorů můžeme upravovat i pomocí </a:t>
            </a:r>
            <a:r>
              <a:rPr lang="cs-CZ" dirty="0" smtClean="0">
                <a:solidFill>
                  <a:srgbClr val="00B050"/>
                </a:solidFill>
              </a:rPr>
              <a:t>ikon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na liště vpravo dole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8964488" y="1412776"/>
            <a:ext cx="89756" cy="56886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8604448" y="1268760"/>
            <a:ext cx="449796" cy="50405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8604448" y="1268760"/>
            <a:ext cx="449796" cy="291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6732240" y="6453336"/>
            <a:ext cx="108012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5214531"/>
            <a:ext cx="7200800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Okno se otevírá z nabídky Start a řádku </a:t>
            </a:r>
            <a:r>
              <a:rPr lang="cs-CZ" dirty="0" smtClean="0">
                <a:solidFill>
                  <a:srgbClr val="FF0000"/>
                </a:solidFill>
                <a:hlinkClick r:id="rId3" action="ppaction://hlinksldjump"/>
              </a:rPr>
              <a:t>Ovládací panely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31840" y="764704"/>
            <a:ext cx="3096344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4" action="ppaction://hlinksldjump"/>
              </a:rPr>
              <a:t>Úprava  vzhledu  plochy</a:t>
            </a:r>
            <a:endParaRPr lang="cs-CZ" dirty="0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7740352" y="6237312"/>
            <a:ext cx="122413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7048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Spouštění aplikací: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800" dirty="0" smtClean="0"/>
              <a:t>1. Aplikaci spustíme přes </a:t>
            </a:r>
            <a:r>
              <a:rPr lang="cs-CZ" sz="2800" dirty="0" smtClean="0">
                <a:hlinkClick r:id="rId2" action="ppaction://hlinksldjump"/>
              </a:rPr>
              <a:t>zástupce aplikace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   na ploše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2. Aplikaci spustíme z nabídky </a:t>
            </a:r>
            <a:r>
              <a:rPr lang="cs-CZ" sz="2800" dirty="0" smtClean="0">
                <a:hlinkClick r:id="rId3" action="ppaction://hlinksldjump"/>
              </a:rPr>
              <a:t>programů Start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3. Aplikaci spustíme z programu </a:t>
            </a:r>
            <a:r>
              <a:rPr lang="cs-CZ" sz="2800" dirty="0" smtClean="0">
                <a:hlinkClick r:id="rId4" action="ppaction://hlinksldjump"/>
              </a:rPr>
              <a:t>Spustit</a:t>
            </a:r>
            <a:r>
              <a:rPr lang="cs-CZ" sz="2800" dirty="0" smtClean="0"/>
              <a:t> z</a:t>
            </a:r>
            <a:br>
              <a:rPr lang="cs-CZ" sz="2800" dirty="0" smtClean="0"/>
            </a:br>
            <a:r>
              <a:rPr lang="cs-CZ" sz="2800" dirty="0" smtClean="0"/>
              <a:t>   Příslušenství nabídky Start</a:t>
            </a:r>
            <a:br>
              <a:rPr lang="cs-CZ" sz="2800" dirty="0" smtClean="0"/>
            </a:b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524328" y="6021288"/>
            <a:ext cx="1152128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03848" y="404664"/>
            <a:ext cx="6120680" cy="15841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Klikneme levým tlačítkem myši 2x(dvojklik)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na ikonu zástupce aplikace na ploše.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U ikon aplikací na spodní liště stačí kliknout jednou.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259632" y="1196752"/>
            <a:ext cx="361716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2123728" y="1556792"/>
            <a:ext cx="1872208" cy="5472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8676456" y="6309320"/>
            <a:ext cx="864096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404664"/>
            <a:ext cx="5472608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Levým tlačítkem myši jednou klikneme na ikonu požadované aplikace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971600" y="1412776"/>
            <a:ext cx="3312368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lačítko akce: Zpět nebo Předchozí 5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115212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2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59842" y="404664"/>
            <a:ext cx="6372200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 řádku napíšeme název požadované aplikace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331640" y="1628800"/>
            <a:ext cx="1728192" cy="4248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115212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4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548680"/>
            <a:ext cx="8496944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K údržbě systému používáme:</a:t>
            </a: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Aktualizace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jsou </a:t>
            </a:r>
            <a:r>
              <a:rPr lang="cs-CZ" dirty="0"/>
              <a:t>dodatky k softwaru, které zabraňují vzniku problémů nebo odstraňují stávající problémy, zvyšují funkčnost počítače nebo zlepšují jeho </a:t>
            </a:r>
            <a:r>
              <a:rPr lang="cs-CZ" dirty="0">
                <a:hlinkClick r:id="rId2" action="ppaction://hlinksldjump"/>
              </a:rPr>
              <a:t>výkon</a:t>
            </a:r>
            <a:r>
              <a:rPr lang="cs-CZ" dirty="0" smtClean="0">
                <a:hlinkClick r:id="rId2" action="ppaction://hlinksldjump"/>
              </a:rPr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>
                <a:solidFill>
                  <a:srgbClr val="FF0000"/>
                </a:solidFill>
                <a:hlinkClick r:id="rId3" action="ppaction://hlinksldjump"/>
              </a:rPr>
              <a:t>Nástroj</a:t>
            </a:r>
            <a:r>
              <a:rPr lang="cs-CZ" sz="2400" dirty="0">
                <a:solidFill>
                  <a:srgbClr val="FF0000"/>
                </a:solidFill>
              </a:rPr>
              <a:t> Obnovení </a:t>
            </a:r>
            <a:r>
              <a:rPr lang="cs-CZ" sz="2400" dirty="0" smtClean="0">
                <a:solidFill>
                  <a:srgbClr val="FF0000"/>
                </a:solidFill>
              </a:rPr>
              <a:t>systému -</a:t>
            </a:r>
            <a:r>
              <a:rPr lang="cs-CZ" sz="2400" dirty="0" smtClean="0"/>
              <a:t> </a:t>
            </a:r>
            <a:r>
              <a:rPr lang="cs-CZ" dirty="0"/>
              <a:t>pomáhá při obnovení systémových souborů v počítači do stavu, ve kterém se nacházely dříve. Jedná se o způsob, jak vrátit změny systému provedené v počítači bez ovlivnění osobních souborů, například e-mailových zpráv, dokumentů nebo fotografií.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K údržbě disků používáme 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>
                <a:solidFill>
                  <a:srgbClr val="FF0000"/>
                </a:solidFill>
                <a:hlinkClick r:id="rId4" action="ppaction://hlinksldjump"/>
              </a:rPr>
              <a:t>Aplikaci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Vyčištění </a:t>
            </a:r>
            <a:r>
              <a:rPr lang="cs-CZ" sz="2400" dirty="0" smtClean="0">
                <a:solidFill>
                  <a:srgbClr val="FF0000"/>
                </a:solidFill>
              </a:rPr>
              <a:t>disku -</a:t>
            </a:r>
            <a:r>
              <a:rPr lang="cs-CZ" dirty="0" smtClean="0"/>
              <a:t>pokud chceme </a:t>
            </a:r>
            <a:r>
              <a:rPr lang="cs-CZ" dirty="0"/>
              <a:t>snížit počet nepotřebných souborů </a:t>
            </a:r>
            <a:r>
              <a:rPr lang="cs-CZ" dirty="0" smtClean="0"/>
              <a:t>na pevném </a:t>
            </a:r>
            <a:r>
              <a:rPr lang="cs-CZ" dirty="0"/>
              <a:t>disku, a uvolnit tak místo a zrychlit chod </a:t>
            </a:r>
            <a:r>
              <a:rPr lang="cs-CZ" dirty="0" smtClean="0"/>
              <a:t>počítače.  Aplikace </a:t>
            </a:r>
            <a:r>
              <a:rPr lang="cs-CZ" dirty="0"/>
              <a:t>odebere dočasné soubory, vysype koš a odstraní množství </a:t>
            </a:r>
            <a:r>
              <a:rPr lang="cs-CZ" dirty="0" smtClean="0"/>
              <a:t>systémových souborů </a:t>
            </a:r>
            <a:r>
              <a:rPr lang="cs-CZ" dirty="0"/>
              <a:t>a jiných položek, které již nepotřebujete.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>
                <a:solidFill>
                  <a:srgbClr val="FF0000"/>
                </a:solidFill>
                <a:hlinkClick r:id="rId5" action="ppaction://hlinksldjump"/>
              </a:rPr>
              <a:t>Aplikace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Defragmentace </a:t>
            </a:r>
            <a:r>
              <a:rPr lang="cs-CZ" sz="2400" dirty="0">
                <a:solidFill>
                  <a:srgbClr val="FF0000"/>
                </a:solidFill>
              </a:rPr>
              <a:t>disku </a:t>
            </a:r>
            <a:r>
              <a:rPr lang="cs-CZ" dirty="0"/>
              <a:t>mění uspořádání fragmentovaných dat, aby disky a jednotky mohly pracovat efektivněji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Tlačítko akce: Zpět nebo Předchozí 3">
            <a:hlinkClick r:id="rId6" action="ppaction://hlinksldjump" highlightClick="1"/>
          </p:cNvPr>
          <p:cNvSpPr/>
          <p:nvPr/>
        </p:nvSpPr>
        <p:spPr>
          <a:xfrm>
            <a:off x="7884368" y="188640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9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0"/>
            <a:ext cx="9138798" cy="70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812360" y="5589240"/>
            <a:ext cx="115212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6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997839"/>
            <a:ext cx="5742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Windows 7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(pro aktivní </a:t>
            </a:r>
            <a:r>
              <a:rPr lang="cs-CZ" dirty="0" smtClean="0">
                <a:solidFill>
                  <a:srgbClr val="FF0000"/>
                </a:solidFill>
              </a:rPr>
              <a:t>ukázky </a:t>
            </a:r>
            <a:r>
              <a:rPr lang="cs-CZ" dirty="0">
                <a:solidFill>
                  <a:srgbClr val="FF0000"/>
                </a:solidFill>
              </a:rPr>
              <a:t>spouštějte v režimu pro čtení).</a:t>
            </a:r>
          </a:p>
        </p:txBody>
      </p:sp>
    </p:spTree>
    <p:extLst>
      <p:ext uri="{BB962C8B-B14F-4D97-AF65-F5344CB8AC3E}">
        <p14:creationId xmlns:p14="http://schemas.microsoft.com/office/powerpoint/2010/main" val="237716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0"/>
            <a:ext cx="9478772" cy="68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460432" y="6021288"/>
            <a:ext cx="864096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751"/>
            <a:ext cx="9144000" cy="69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5580112" y="6309320"/>
            <a:ext cx="100811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936104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27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59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Windows 7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je </a:t>
            </a:r>
            <a:r>
              <a:rPr lang="cs-CZ" sz="2400" dirty="0"/>
              <a:t>verzí operačního </a:t>
            </a:r>
            <a:r>
              <a:rPr lang="cs-CZ" sz="2400" dirty="0" smtClean="0"/>
              <a:t> systému </a:t>
            </a:r>
            <a:r>
              <a:rPr lang="cs-CZ" sz="2400" dirty="0"/>
              <a:t>Microsoft Windows a nástupcem Windows Vista, který vyšel 22. října 2009. K dostání je 64b i 32b verze na rozdíl od serverové verze, která je pouze 64bitová.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solidFill>
                  <a:srgbClr val="FF0000"/>
                </a:solidFill>
              </a:rPr>
              <a:t>OS Windows 7 nám umožňuje :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/>
              <a:t>1. úpravu a nastavení počítače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2. práci se složkami a soubory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3. připojení k síti PC a internetu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4. přehrávání zvuku a videí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5. spouštění aplikací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6. </a:t>
            </a:r>
            <a:r>
              <a:rPr lang="cs-CZ" sz="2400" dirty="0" smtClean="0"/>
              <a:t>údržba  </a:t>
            </a:r>
            <a:r>
              <a:rPr lang="cs-CZ" sz="2400" dirty="0"/>
              <a:t>systému a údržbu disků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156176" y="4149080"/>
            <a:ext cx="1944216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156176" y="4834920"/>
            <a:ext cx="194421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6185713" y="5592389"/>
            <a:ext cx="194421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6200501" y="6381328"/>
            <a:ext cx="1944216" cy="4424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740352" y="6381328"/>
            <a:ext cx="86409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760" y="1460683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Windows Media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Center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digitální video rekordér a multimediální přehrávač vyvinutý společností Microsoft. Jedná se o aplikaci, která umožňuje uživatelům prohlížet a nahrávat živé televizní vysílání, ale i organizovat a přehrávat hudbu a videa.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299695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Windows DVD 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Maker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aplikace </a:t>
            </a:r>
            <a:r>
              <a:rPr lang="cs-CZ" dirty="0" smtClean="0"/>
              <a:t>navržená k vytváření </a:t>
            </a:r>
            <a:r>
              <a:rPr lang="cs-CZ" dirty="0"/>
              <a:t>DVD filmů, které lze přehrávat pomocí DVD software pro přehrávání </a:t>
            </a:r>
            <a:r>
              <a:rPr lang="cs-CZ" dirty="0" smtClean="0"/>
              <a:t>na </a:t>
            </a:r>
            <a:r>
              <a:rPr lang="cs-CZ" dirty="0"/>
              <a:t>samostatném </a:t>
            </a:r>
            <a:r>
              <a:rPr lang="cs-CZ" dirty="0" smtClean="0"/>
              <a:t>DVD přehrávači.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2476" y="4221088"/>
            <a:ext cx="84639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Windows Media </a:t>
            </a:r>
            <a:r>
              <a:rPr lang="cs-CZ" sz="2400" dirty="0" err="1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Player</a:t>
            </a:r>
            <a:r>
              <a:rPr lang="cs-CZ" sz="2400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multimediální přehrávač od společnosti Microsoft, který je standardní součástí operačního systému Windows. Slouží k přehrávání audio a video souborů, jejich organizaci a synchronizaci.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Pro práci uživatele se zvukem a videi obsahuje </a:t>
            </a:r>
            <a:r>
              <a:rPr lang="cs-CZ" sz="3200" dirty="0" smtClean="0">
                <a:solidFill>
                  <a:srgbClr val="FF0000"/>
                </a:solidFill>
                <a:hlinkClick r:id="rId5" action="ppaction://hlinksldjump"/>
              </a:rPr>
              <a:t>Windows 7</a:t>
            </a:r>
            <a:r>
              <a:rPr lang="cs-CZ" sz="3200" dirty="0" smtClean="0">
                <a:solidFill>
                  <a:srgbClr val="FF0000"/>
                </a:solidFill>
              </a:rPr>
              <a:t> tyto aplikace: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476" y="5877272"/>
            <a:ext cx="86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Pro správné fungování těchto aplikací musí váš počítač obsahovat kvalitní </a:t>
            </a:r>
            <a:r>
              <a:rPr lang="cs-CZ" dirty="0" smtClean="0">
                <a:solidFill>
                  <a:srgbClr val="FF0000"/>
                </a:solidFill>
                <a:hlinkClick r:id="rId6" action="ppaction://hlinksldjump"/>
              </a:rPr>
              <a:t>grafickou kartu </a:t>
            </a:r>
            <a:r>
              <a:rPr lang="cs-CZ" dirty="0" smtClean="0">
                <a:solidFill>
                  <a:srgbClr val="FF0000"/>
                </a:solidFill>
              </a:rPr>
              <a:t>(i integrovanou) a správně nastavený </a:t>
            </a:r>
            <a:r>
              <a:rPr lang="cs-CZ" dirty="0" smtClean="0">
                <a:solidFill>
                  <a:srgbClr val="FF0000"/>
                </a:solidFill>
                <a:hlinkClick r:id="rId7" action="ppaction://hlinksldjump"/>
              </a:rPr>
              <a:t>zvukový adaptér 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lačítko akce: Zpět nebo Předchozí 7">
            <a:hlinkClick r:id="rId8" action="ppaction://hlinksldjump" highlightClick="1"/>
          </p:cNvPr>
          <p:cNvSpPr/>
          <p:nvPr/>
        </p:nvSpPr>
        <p:spPr>
          <a:xfrm>
            <a:off x="8172400" y="6200437"/>
            <a:ext cx="971600" cy="6575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0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0"/>
            <a:ext cx="9464141" cy="68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316416" y="6021288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1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51920" y="260648"/>
            <a:ext cx="5760640" cy="15841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Nabídka aplikací k přehrávání hudby a videa je umístěna v </a:t>
            </a:r>
            <a:r>
              <a:rPr lang="cs-CZ" dirty="0" smtClean="0">
                <a:solidFill>
                  <a:schemeClr val="tx1"/>
                </a:solidFill>
              </a:rPr>
              <a:t>programech</a:t>
            </a:r>
            <a:r>
              <a:rPr lang="cs-CZ" dirty="0" smtClean="0">
                <a:solidFill>
                  <a:srgbClr val="FF0000"/>
                </a:solidFill>
              </a:rPr>
              <a:t> nabídky </a:t>
            </a:r>
            <a:r>
              <a:rPr lang="cs-CZ" dirty="0" smtClean="0">
                <a:solidFill>
                  <a:schemeClr val="tx1"/>
                </a:solidFill>
              </a:rPr>
              <a:t>Start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475656" y="1340768"/>
            <a:ext cx="468052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395536" y="1340768"/>
            <a:ext cx="7992888" cy="5760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8604448" y="6165304"/>
            <a:ext cx="100811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1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4"/>
            <a:ext cx="9145862" cy="68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596336" y="5589240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147</Words>
  <Application>Microsoft Office PowerPoint</Application>
  <PresentationFormat>Předvádění na obrazovce (4:3)</PresentationFormat>
  <Paragraphs>25</Paragraphs>
  <Slides>23</Slides>
  <Notes>0</Notes>
  <HiddenSlides>17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Aerodynamika</vt:lpstr>
      <vt:lpstr>OS Windows  7 II.  Připojení k síti PC a internetu  Přehrávání zvuku a videí  Spouštění aplikací  Aktualizaci systému a údržbu disků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deska PC</dc:title>
  <dc:creator>zs skolni</dc:creator>
  <cp:lastModifiedBy>zs skolni</cp:lastModifiedBy>
  <cp:revision>92</cp:revision>
  <dcterms:created xsi:type="dcterms:W3CDTF">2011-10-07T09:09:31Z</dcterms:created>
  <dcterms:modified xsi:type="dcterms:W3CDTF">2014-11-24T08:26:37Z</dcterms:modified>
</cp:coreProperties>
</file>