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4004B-F870-4364-AB81-043A2BB0FE0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16D9-02B7-4933-B6D0-BC8C2323C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8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oseph-Sifr%C3%A8de_Duplessis_00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oseph_Haydn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http://cs.wikipedia.org/wiki/Soubor:Joseph-Sifr%C3%A8de_Duplessis_001.jpg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16D9-02B7-4933-B6D0-BC8C2323C7D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http://cs.wikipedia.org/wiki/Soubor:Joseph_Haydn.jpg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16D9-02B7-4933-B6D0-BC8C2323C7D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1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http://upload.wikimedia.org/wikipedia/commons/thumb/4/47/Croce-Mozart-Detail.jpg/462px-Croce-Mozart-Detail.jpg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16D9-02B7-4933-B6D0-BC8C2323C7D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62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http://upload.wikimedia.org/wikipedia/commons/6/6f/Beethoven.jpg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16D9-02B7-4933-B6D0-BC8C2323C7D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40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251FD5-CBD2-4A11-83E0-1620C4803C1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44E06B-E81C-4B83-BC28-375D3D950A1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cs.wikipedia.org/wiki/Melodie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zFEWK2cBxn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lLjwkamp3l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Zi8vJ_lMxQ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_4IRMYuE1h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1" y="3132290"/>
            <a:ext cx="8568952" cy="17931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Klasicismus v evropské    hudbě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51720" y="544522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VY_32_INOVACE_08_Klasicismus v evropské hudbě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09" y="836712"/>
            <a:ext cx="4987454" cy="12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Období </a:t>
            </a:r>
            <a:r>
              <a:rPr lang="cs-CZ" sz="2400" dirty="0" smtClean="0">
                <a:solidFill>
                  <a:srgbClr val="FF0000"/>
                </a:solidFill>
              </a:rPr>
              <a:t>hudebního klasicismu </a:t>
            </a:r>
            <a:r>
              <a:rPr lang="cs-CZ" sz="2400" dirty="0" smtClean="0"/>
              <a:t>se v </a:t>
            </a:r>
            <a:r>
              <a:rPr lang="cs-CZ" sz="2400" dirty="0"/>
              <a:t>E</a:t>
            </a:r>
            <a:r>
              <a:rPr lang="cs-CZ" sz="2400" dirty="0" smtClean="0"/>
              <a:t>vropě datuje zhruba mezi lety 1750 až 1820.</a:t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/>
              <a:t>Oproti baroku a romantismu je klasicismus klidnější </a:t>
            </a:r>
            <a:r>
              <a:rPr lang="cs-CZ" sz="2400" dirty="0" smtClean="0"/>
              <a:t>směr.</a:t>
            </a:r>
            <a:r>
              <a:rPr lang="cs-CZ" sz="2400" dirty="0">
                <a:hlinkClick r:id="rId2" tooltip="Melodie"/>
              </a:rPr>
              <a:t> </a:t>
            </a:r>
            <a:r>
              <a:rPr lang="cs-CZ" sz="2400" dirty="0"/>
              <a:t>Melodicky a harmonicky se snaží o ucelené a přehledné dílo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/>
              <a:t>Je ovlivněn </a:t>
            </a:r>
            <a:r>
              <a:rPr lang="cs-CZ" sz="2400" dirty="0">
                <a:solidFill>
                  <a:srgbClr val="00B050"/>
                </a:solidFill>
              </a:rPr>
              <a:t>racionalismem</a:t>
            </a:r>
            <a:r>
              <a:rPr lang="cs-CZ" sz="2400" dirty="0"/>
              <a:t> a návratem k</a:t>
            </a:r>
            <a:r>
              <a:rPr lang="cs-CZ" sz="2400" dirty="0">
                <a:solidFill>
                  <a:srgbClr val="00B050"/>
                </a:solidFill>
              </a:rPr>
              <a:t> </a:t>
            </a:r>
            <a:r>
              <a:rPr lang="cs-CZ" sz="2400" u="sng" dirty="0">
                <a:solidFill>
                  <a:srgbClr val="00B050"/>
                </a:solidFill>
              </a:rPr>
              <a:t>antice</a:t>
            </a:r>
            <a:r>
              <a:rPr lang="cs-CZ" sz="2400" dirty="0">
                <a:solidFill>
                  <a:srgbClr val="00B050"/>
                </a:solidFill>
              </a:rPr>
              <a:t>.</a:t>
            </a:r>
            <a:r>
              <a:rPr lang="cs-CZ" sz="2400" dirty="0"/>
              <a:t>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Orchestr</a:t>
            </a:r>
            <a:r>
              <a:rPr lang="cs-CZ" sz="2400" dirty="0"/>
              <a:t> byl obohacen o lesní roh, trubky, </a:t>
            </a:r>
            <a:r>
              <a:rPr lang="cs-CZ" sz="2400" dirty="0" smtClean="0"/>
              <a:t>tympány a</a:t>
            </a:r>
            <a:r>
              <a:rPr lang="cs-CZ" sz="2400" dirty="0"/>
              <a:t> klarinet.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795" y="2640980"/>
            <a:ext cx="840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Vznikají i složité hudební formy: sonátová forma, sonáta, sonatina, symfonie, smyčcový kvartet.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051720" y="3717032"/>
            <a:ext cx="519565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Nejvýznamnější představitelé :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>
                <a:hlinkClick r:id="rId3" action="ppaction://hlinksldjump"/>
              </a:rPr>
              <a:t>Christoph Willibald </a:t>
            </a:r>
            <a:r>
              <a:rPr lang="cs-CZ" sz="2800" dirty="0" err="1" smtClean="0">
                <a:hlinkClick r:id="rId3" action="ppaction://hlinksldjump"/>
              </a:rPr>
              <a:t>Gluck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>
                <a:hlinkClick r:id="rId4" action="ppaction://hlinksldjump"/>
              </a:rPr>
              <a:t>Joseph </a:t>
            </a:r>
            <a:r>
              <a:rPr lang="cs-CZ" sz="2800" dirty="0" smtClean="0">
                <a:hlinkClick r:id="rId4" action="ppaction://hlinksldjump"/>
              </a:rPr>
              <a:t>Haydn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>
                <a:hlinkClick r:id="rId5" action="ppaction://hlinksldjump"/>
              </a:rPr>
              <a:t>Wolfgang Amadeus </a:t>
            </a:r>
            <a:r>
              <a:rPr lang="cs-CZ" sz="2800" dirty="0" smtClean="0">
                <a:hlinkClick r:id="rId5" action="ppaction://hlinksldjump"/>
              </a:rPr>
              <a:t>Mozart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>
                <a:hlinkClick r:id="rId6" action="ppaction://hlinksldjump"/>
              </a:rPr>
              <a:t>Ludwig van Beethoven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Christoph Willibald (von) </a:t>
            </a:r>
            <a:r>
              <a:rPr lang="cs-CZ" sz="3200" dirty="0" err="1" smtClean="0">
                <a:solidFill>
                  <a:srgbClr val="FF0000"/>
                </a:solidFill>
              </a:rPr>
              <a:t>Gluck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sz="2400" dirty="0" smtClean="0"/>
              <a:t>2. července 1714, </a:t>
            </a:r>
            <a:r>
              <a:rPr lang="cs-CZ" sz="2400" dirty="0" err="1" smtClean="0"/>
              <a:t>Erasbach</a:t>
            </a:r>
            <a:r>
              <a:rPr lang="cs-CZ" sz="2400" dirty="0" smtClean="0"/>
              <a:t> – 15. listopadu 1787, Vídeň)</a:t>
            </a:r>
            <a:br>
              <a:rPr lang="cs-CZ" sz="2400" dirty="0" smtClean="0"/>
            </a:br>
            <a:r>
              <a:rPr lang="cs-CZ" sz="2400" dirty="0" smtClean="0"/>
              <a:t> byl německý hudební skladatel a jeden z nejvýznamnějších operních skladatelů období klasicismu.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5"/>
            <a:ext cx="3828901" cy="469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907704" y="3140968"/>
            <a:ext cx="1296144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907704" y="4725144"/>
            <a:ext cx="129614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889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Franz Joseph Haydn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(31. března 1732, </a:t>
            </a:r>
            <a:r>
              <a:rPr lang="cs-CZ" sz="2400" dirty="0" err="1" smtClean="0"/>
              <a:t>Rohrau</a:t>
            </a:r>
            <a:r>
              <a:rPr lang="cs-CZ" sz="2400" dirty="0" smtClean="0"/>
              <a:t> – 31. května 1809 Vídeň)</a:t>
            </a:r>
            <a:br>
              <a:rPr lang="cs-CZ" sz="2400" dirty="0" smtClean="0"/>
            </a:br>
            <a:r>
              <a:rPr lang="cs-CZ" sz="2400" dirty="0" smtClean="0"/>
              <a:t> byl rakouský hudební skladatel, přední představitel klasického období v hudbě, často označován jako „otec symfonie“, nebo „otec smyčcového kvartet“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211960" cy="483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267744" y="3212976"/>
            <a:ext cx="1368152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339752" y="4725144"/>
            <a:ext cx="129614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6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497" y="0"/>
            <a:ext cx="90575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Wolfgang Amadeus Mozart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 smtClean="0"/>
              <a:t>27</a:t>
            </a:r>
            <a:r>
              <a:rPr lang="cs-CZ" dirty="0"/>
              <a:t>. ledna 1756, Salzburg – </a:t>
            </a:r>
            <a:r>
              <a:rPr lang="cs-CZ" u="sng" dirty="0"/>
              <a:t>5. prosince</a:t>
            </a:r>
            <a:r>
              <a:rPr lang="cs-CZ" dirty="0"/>
              <a:t> </a:t>
            </a:r>
            <a:r>
              <a:rPr lang="cs-CZ" dirty="0" smtClean="0"/>
              <a:t>1791,Vídeň </a:t>
            </a:r>
            <a:br>
              <a:rPr lang="cs-CZ" dirty="0" smtClean="0"/>
            </a:br>
            <a:r>
              <a:rPr lang="cs-CZ" sz="2000" dirty="0" smtClean="0"/>
              <a:t>byl</a:t>
            </a:r>
            <a:r>
              <a:rPr lang="cs-CZ" sz="2000" dirty="0"/>
              <a:t> klasicistní hudební skladatel a klavírní virtuos</a:t>
            </a:r>
            <a:r>
              <a:rPr lang="cs-CZ" sz="2000" dirty="0" smtClean="0"/>
              <a:t>;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geniální </a:t>
            </a:r>
            <a:r>
              <a:rPr lang="cs-CZ" sz="2000" dirty="0" smtClean="0"/>
              <a:t>hudebník,</a:t>
            </a:r>
            <a:r>
              <a:rPr lang="cs-CZ" sz="2000" dirty="0"/>
              <a:t> </a:t>
            </a:r>
            <a:r>
              <a:rPr lang="cs-CZ" sz="2000" dirty="0" smtClean="0"/>
              <a:t>který </a:t>
            </a:r>
            <a:r>
              <a:rPr lang="cs-CZ" sz="2000" dirty="0"/>
              <a:t>za svého života vytvořil 626 děl světského i duchovního charakteru – </a:t>
            </a:r>
            <a:r>
              <a:rPr lang="cs-CZ" sz="2000" dirty="0" smtClean="0"/>
              <a:t>opery,</a:t>
            </a:r>
            <a:r>
              <a:rPr lang="cs-CZ" sz="2000" dirty="0"/>
              <a:t> </a:t>
            </a:r>
            <a:r>
              <a:rPr lang="cs-CZ" sz="2000" dirty="0" smtClean="0"/>
              <a:t>operety</a:t>
            </a:r>
            <a:r>
              <a:rPr lang="cs-CZ" sz="2000" dirty="0"/>
              <a:t>, symfonie, koncerty</a:t>
            </a:r>
            <a:r>
              <a:rPr lang="cs-CZ" sz="2000" dirty="0" smtClean="0"/>
              <a:t>, komorní </a:t>
            </a:r>
            <a:r>
              <a:rPr lang="cs-CZ" sz="2000" dirty="0"/>
              <a:t>hudbu, mše a </a:t>
            </a:r>
            <a:r>
              <a:rPr lang="cs-CZ" sz="2000" dirty="0" smtClean="0"/>
              <a:t>chorály.</a:t>
            </a:r>
            <a:r>
              <a:rPr lang="cs-CZ" sz="2000" dirty="0"/>
              <a:t> </a:t>
            </a:r>
            <a:r>
              <a:rPr lang="cs-CZ" sz="2000" dirty="0" smtClean="0"/>
              <a:t>Mezi </a:t>
            </a:r>
            <a:r>
              <a:rPr lang="cs-CZ" sz="2000" dirty="0"/>
              <a:t>jeho nejproslulejší díla se řadí opery (zvláště </a:t>
            </a:r>
            <a:r>
              <a:rPr lang="cs-CZ" sz="2000" i="1" dirty="0" err="1"/>
              <a:t>Figarova</a:t>
            </a:r>
            <a:r>
              <a:rPr lang="cs-CZ" sz="2000" i="1" dirty="0"/>
              <a:t> svatba</a:t>
            </a:r>
            <a:r>
              <a:rPr lang="cs-CZ" sz="2000" dirty="0"/>
              <a:t> a </a:t>
            </a:r>
            <a:r>
              <a:rPr lang="cs-CZ" sz="2000" i="1" dirty="0"/>
              <a:t>Don Giovanni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a </a:t>
            </a:r>
            <a:r>
              <a:rPr lang="cs-CZ" sz="2000" i="1" smtClean="0"/>
              <a:t>Reguiem</a:t>
            </a:r>
            <a:r>
              <a:rPr lang="cs-CZ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4139952" cy="470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339752" y="3284984"/>
            <a:ext cx="1512168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411760" y="4484466"/>
            <a:ext cx="1440160" cy="8167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Ludwig van Beethoven 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dirty="0" smtClean="0"/>
              <a:t>(16. prosince 1770, Bonn – 26. března 1827, Vídeň)</a:t>
            </a:r>
            <a:br>
              <a:rPr lang="cs-CZ" dirty="0" smtClean="0"/>
            </a:br>
            <a:r>
              <a:rPr lang="cs-CZ" dirty="0" smtClean="0"/>
              <a:t> byl významný německý hudební skladatel, dovršitel vídeňského klasicismu. </a:t>
            </a:r>
            <a:br>
              <a:rPr lang="cs-CZ" dirty="0" smtClean="0"/>
            </a:br>
            <a:r>
              <a:rPr lang="cs-CZ" dirty="0" smtClean="0"/>
              <a:t>V průběhu svého života rozvinul klasicistní slohové a formové prostředky do svého individuálního hudebního stylu a otevřel tak dveře nové hudební epoše </a:t>
            </a:r>
            <a:r>
              <a:rPr lang="cs-CZ" dirty="0" smtClean="0">
                <a:solidFill>
                  <a:srgbClr val="00B050"/>
                </a:solidFill>
              </a:rPr>
              <a:t>– romantismu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7"/>
            <a:ext cx="4283968" cy="476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907704" y="2996952"/>
            <a:ext cx="1368152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907704" y="4653136"/>
            <a:ext cx="1368152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1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69976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/>
              <a:t>:</a:t>
            </a:r>
            <a:r>
              <a:rPr lang="cs-CZ" smtClean="0"/>
              <a:t>2010/2011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Určeno 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 smtClean="0"/>
              <a:t>            hudby v klasicismu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21223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79</Words>
  <Application>Microsoft Office PowerPoint</Application>
  <PresentationFormat>Předvádění na obrazovce (4:3)</PresentationFormat>
  <Paragraphs>21</Paragraphs>
  <Slides>7</Slides>
  <Notes>4</Notes>
  <HiddenSlides>4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Aerodynamika</vt:lpstr>
      <vt:lpstr>Klasicismus v evropské    hudbě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Klasicismus v evropské    hudbě</dc:title>
  <dc:creator>zs skolni</dc:creator>
  <cp:lastModifiedBy>Admin Školní</cp:lastModifiedBy>
  <cp:revision>11</cp:revision>
  <dcterms:created xsi:type="dcterms:W3CDTF">2012-06-14T10:06:51Z</dcterms:created>
  <dcterms:modified xsi:type="dcterms:W3CDTF">2012-12-18T09:36:56Z</dcterms:modified>
</cp:coreProperties>
</file>