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B92D1-005C-44A7-8310-97ED284222A4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39A1-AF9D-457B-97EC-2D3127DD7D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66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i.rutgers.edu/~dmorton/wire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www.cs-retromusic.net/RAD0001.jpg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639A1-AF9D-457B-97EC-2D3127DD7D4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3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http://www.rci.rutgers.edu/~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dmorton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/wire.html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639A1-AF9D-457B-97EC-2D3127DD7D4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06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DCF6-2B0D-4D76-B486-1403E2D073AF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89C-147A-4188-85E0-433069CAB7F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DCF6-2B0D-4D76-B486-1403E2D073AF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89C-147A-4188-85E0-433069CAB7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DCF6-2B0D-4D76-B486-1403E2D073AF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89C-147A-4188-85E0-433069CAB7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DCF6-2B0D-4D76-B486-1403E2D073AF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89C-147A-4188-85E0-433069CAB7F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DCF6-2B0D-4D76-B486-1403E2D073AF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89C-147A-4188-85E0-433069CAB7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DCF6-2B0D-4D76-B486-1403E2D073AF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89C-147A-4188-85E0-433069CAB7F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DCF6-2B0D-4D76-B486-1403E2D073AF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89C-147A-4188-85E0-433069CAB7F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DCF6-2B0D-4D76-B486-1403E2D073AF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89C-147A-4188-85E0-433069CAB7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DCF6-2B0D-4D76-B486-1403E2D073AF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89C-147A-4188-85E0-433069CAB7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DCF6-2B0D-4D76-B486-1403E2D073AF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89C-147A-4188-85E0-433069CAB7F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DCF6-2B0D-4D76-B486-1403E2D073AF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89C-147A-4188-85E0-433069CAB7F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3ADCF6-2B0D-4D76-B486-1403E2D073AF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ED689C-147A-4188-85E0-433069CAB7F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://www.youtube.com/watch?v=Fx27SEcODU4" TargetMode="Externa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hyperlink" Target="http://www.youtube.com/watch?v=9G65T0wfNy0" TargetMode="Externa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Wf2-E5MkR8&amp;feature=relmf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://www.youtube.com/watch?v=arEqrqxx5lw" TargetMode="Externa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266557" cy="882119"/>
          </a:xfrm>
        </p:spPr>
        <p:txBody>
          <a:bodyPr>
            <a:noAutofit/>
          </a:bodyPr>
          <a:lstStyle/>
          <a:p>
            <a:r>
              <a:rPr lang="cs-CZ" sz="2800" dirty="0" smtClean="0"/>
              <a:t>Otázky jsou vybrány z DUM  č. 6 - 9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Opakování II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83768" y="1196752"/>
            <a:ext cx="3575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VY_32_INOVACE_30_Opakování II</a:t>
            </a:r>
          </a:p>
        </p:txBody>
      </p:sp>
    </p:spTree>
    <p:extLst>
      <p:ext uri="{BB962C8B-B14F-4D97-AF65-F5344CB8AC3E}">
        <p14:creationId xmlns:p14="http://schemas.microsoft.com/office/powerpoint/2010/main" val="10076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40466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Otázka číslo 9 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Na obrázku vidíte ?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03" y="2584450"/>
            <a:ext cx="5614987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" y="2276872"/>
            <a:ext cx="36358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A) Telegraf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3789040"/>
            <a:ext cx="36358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B)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Filmová kamera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5301208"/>
            <a:ext cx="363589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5" name="applause.wav"/>
                </a:hlinkClick>
              </a:rPr>
              <a:t>C) 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5" name="applause.wav"/>
                </a:hlinkClick>
              </a:rPr>
              <a:t>Magnetofon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Otázka číslo 10 ?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V kterém roce a kde bylo zahájeno první pravidelné televizní vysílání </a:t>
            </a:r>
            <a:br>
              <a:rPr lang="cs-CZ" sz="4000" dirty="0" smtClean="0"/>
            </a:br>
            <a:r>
              <a:rPr lang="cs-CZ" sz="4000" dirty="0" smtClean="0"/>
              <a:t>na světě  ?</a:t>
            </a:r>
            <a:r>
              <a:rPr lang="cs-CZ" sz="4000" dirty="0" smtClean="0">
                <a:solidFill>
                  <a:srgbClr val="FF0000"/>
                </a:solidFill>
              </a:rPr>
              <a:t/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/>
            </a:r>
            <a:br>
              <a:rPr lang="cs-CZ" sz="4000" dirty="0" smtClean="0">
                <a:solidFill>
                  <a:srgbClr val="FF0000"/>
                </a:solidFill>
              </a:rPr>
            </a:b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00517" y="3138415"/>
            <a:ext cx="62646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A)  1945,    USA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0517" y="4509120"/>
            <a:ext cx="62646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B)  1936,    USA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00517" y="5877272"/>
            <a:ext cx="6264696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C)  1936, Velká Británie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 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85930" y="1844824"/>
            <a:ext cx="79580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Autor </a:t>
            </a:r>
            <a:r>
              <a:rPr lang="cs-CZ" sz="2800" dirty="0"/>
              <a:t>:         Trýzna  Stanislav</a:t>
            </a:r>
          </a:p>
          <a:p>
            <a:r>
              <a:rPr lang="cs-CZ" sz="2800" dirty="0"/>
              <a:t>Školní rok </a:t>
            </a:r>
            <a:r>
              <a:rPr lang="cs-CZ" sz="2800"/>
              <a:t>:   </a:t>
            </a:r>
            <a:r>
              <a:rPr lang="cs-CZ" sz="2800" smtClean="0"/>
              <a:t>2010/2011</a:t>
            </a:r>
            <a:endParaRPr lang="cs-CZ" sz="2800" dirty="0"/>
          </a:p>
          <a:p>
            <a:r>
              <a:rPr lang="cs-CZ" sz="2800" dirty="0"/>
              <a:t>Určeno pro : devátý ročník</a:t>
            </a:r>
          </a:p>
          <a:p>
            <a:r>
              <a:rPr lang="cs-CZ" sz="2800" dirty="0"/>
              <a:t>Předmět:      hudební výchova</a:t>
            </a:r>
          </a:p>
          <a:p>
            <a:r>
              <a:rPr lang="cs-CZ" sz="2800" dirty="0"/>
              <a:t>Téma : DUM  </a:t>
            </a:r>
            <a:r>
              <a:rPr lang="cs-CZ" sz="2800" dirty="0" smtClean="0"/>
              <a:t>6 </a:t>
            </a:r>
            <a:r>
              <a:rPr lang="cs-CZ" sz="2800" dirty="0"/>
              <a:t>- </a:t>
            </a:r>
            <a:r>
              <a:rPr lang="cs-CZ" sz="2800" dirty="0" smtClean="0"/>
              <a:t>9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Způsob použití ve výuce: přezkoušení znalostí</a:t>
            </a:r>
            <a:br>
              <a:rPr lang="cs-CZ" sz="2800" dirty="0"/>
            </a:br>
            <a:r>
              <a:rPr lang="cs-CZ" sz="2800" dirty="0"/>
              <a:t>Upozornění: pro spuštění písní a fotografii musí být počítač připojen k internetu. Otevřená okna </a:t>
            </a:r>
            <a:r>
              <a:rPr lang="cs-CZ" sz="2800" dirty="0" smtClean="0"/>
              <a:t>pak zmenšete </a:t>
            </a:r>
            <a:r>
              <a:rPr lang="cs-CZ" sz="2800" dirty="0"/>
              <a:t>na lištu.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573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Otázka číslo  1 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Nejvýznamnějším skladatelem</a:t>
            </a:r>
            <a:br>
              <a:rPr lang="cs-CZ" sz="4000" dirty="0" smtClean="0"/>
            </a:br>
            <a:r>
              <a:rPr lang="cs-CZ" sz="4000" dirty="0" smtClean="0"/>
              <a:t>jazzové hudby třicátých let byl :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755576" y="2708920"/>
            <a:ext cx="44644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A) Karel  Hašler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5576" y="4077072"/>
            <a:ext cx="44644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B) Jaroslav  Ježek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5517232"/>
            <a:ext cx="44644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C)  R. A. Dvorský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47667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Otázka číslo 2 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/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Kdo je autorem hudby této </a:t>
            </a:r>
            <a:r>
              <a:rPr lang="cs-CZ" sz="4000" dirty="0" smtClean="0">
                <a:hlinkClick r:id="rId2"/>
              </a:rPr>
              <a:t>písně</a:t>
            </a:r>
            <a:r>
              <a:rPr lang="cs-CZ" sz="4000" dirty="0" smtClean="0"/>
              <a:t> ?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2636912"/>
            <a:ext cx="46805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A)  Jan Werich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4077072"/>
            <a:ext cx="46805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B)  Karel Hašler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5517232"/>
            <a:ext cx="46805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C)  Jaroslav Ježek 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Otázka číslo 3 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/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Kdo je autorem této </a:t>
            </a:r>
            <a:r>
              <a:rPr lang="cs-CZ" sz="4000" dirty="0" smtClean="0">
                <a:hlinkClick r:id="rId2"/>
              </a:rPr>
              <a:t>písně</a:t>
            </a:r>
            <a:r>
              <a:rPr lang="cs-CZ" sz="4000" dirty="0" smtClean="0"/>
              <a:t> ?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2564904"/>
            <a:ext cx="48245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A)  Karel  Hašler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4077072"/>
            <a:ext cx="48245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B) František  Kmoch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5661248"/>
            <a:ext cx="48245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C) Jaroslav  Ježek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7667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Otázka číslo 4 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Na fotografii  poznej zpěváka této</a:t>
            </a:r>
            <a:br>
              <a:rPr lang="cs-CZ" sz="4000" dirty="0" smtClean="0"/>
            </a:br>
            <a:r>
              <a:rPr lang="cs-CZ" sz="4000" dirty="0" smtClean="0">
                <a:hlinkClick r:id="rId3"/>
              </a:rPr>
              <a:t>písně:</a:t>
            </a:r>
            <a:endParaRPr lang="cs-CZ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68526"/>
            <a:ext cx="3934271" cy="47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2780928"/>
            <a:ext cx="42484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5" name="bomb.wav"/>
                </a:hlinkClick>
              </a:rPr>
              <a:t>A) Jan Werich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4149080"/>
            <a:ext cx="42484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5" name="bomb.wav"/>
                </a:hlinkClick>
              </a:rPr>
              <a:t>B) Karel  Hašler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5733256"/>
            <a:ext cx="4248472" cy="980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6" name="applause.wav"/>
                </a:hlinkClick>
              </a:rPr>
              <a:t>C) R. A. Dvorský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04664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Otázka číslo 5 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/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Ve třicátých letech se v USA zrodil</a:t>
            </a:r>
            <a:br>
              <a:rPr lang="cs-CZ" sz="4000" dirty="0" smtClean="0"/>
            </a:br>
            <a:r>
              <a:rPr lang="cs-CZ" sz="4000" dirty="0" smtClean="0"/>
              <a:t>nový styl populární hudby :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3212976"/>
            <a:ext cx="47525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A)  JAZZ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4581128"/>
            <a:ext cx="47525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B)  SWING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5949280"/>
            <a:ext cx="475252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C)  LINDY HOP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6064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Otázka číslo 6: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Mezi nejvýznamnější swingové zpěváky</a:t>
            </a:r>
            <a:br>
              <a:rPr lang="cs-CZ" sz="4000" dirty="0" smtClean="0"/>
            </a:br>
            <a:r>
              <a:rPr lang="cs-CZ" sz="4000" dirty="0" smtClean="0"/>
              <a:t>patří :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2420888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A) 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Frank </a:t>
            </a:r>
            <a:r>
              <a:rPr lang="cs-CZ" sz="3200" dirty="0" err="1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Sinatra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 , </a:t>
            </a:r>
            <a:r>
              <a:rPr lang="cs-CZ" sz="3200" dirty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Ella 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Fitzgerald,</a:t>
            </a:r>
            <a:r>
              <a:rPr lang="cs-CZ" sz="3200" dirty="0">
                <a:hlinkClick r:id="" action="ppaction://noaction">
                  <a:snd r:embed="rId2" name="applause.wav"/>
                </a:hlinkClick>
              </a:rPr>
              <a:t> </a:t>
            </a:r>
            <a:r>
              <a:rPr lang="cs-CZ" sz="3200" dirty="0" smtClean="0">
                <a:hlinkClick r:id="" action="ppaction://noaction">
                  <a:snd r:embed="rId2" name="applause.wav"/>
                </a:hlinkClick>
              </a:rPr>
              <a:t> </a:t>
            </a:r>
            <a:r>
              <a:rPr lang="cs-CZ" sz="3200" dirty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Billie </a:t>
            </a:r>
            <a:r>
              <a:rPr lang="cs-CZ" sz="3200" dirty="0" err="1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Holiday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789040"/>
            <a:ext cx="9144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B) 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Frank </a:t>
            </a:r>
            <a:r>
              <a:rPr lang="cs-CZ" sz="3200" dirty="0" err="1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Sinatra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, </a:t>
            </a:r>
            <a:r>
              <a:rPr lang="cs-CZ" sz="3200" dirty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Ella 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Fitzgerald , </a:t>
            </a:r>
            <a:r>
              <a:rPr lang="cs-CZ" sz="3200" dirty="0">
                <a:solidFill>
                  <a:srgbClr val="FF0000"/>
                </a:solidFill>
                <a:latin typeface="Calibri"/>
                <a:hlinkClick r:id="" action="ppaction://noaction">
                  <a:snd r:embed="rId3" name="bomb.wav"/>
                </a:hlinkClick>
              </a:rPr>
              <a:t>Bill </a:t>
            </a:r>
            <a:r>
              <a:rPr lang="cs-CZ" sz="3200" dirty="0" err="1">
                <a:solidFill>
                  <a:srgbClr val="FF0000"/>
                </a:solidFill>
                <a:latin typeface="Calibri"/>
                <a:hlinkClick r:id="" action="ppaction://noaction">
                  <a:snd r:embed="rId3" name="bomb.wav"/>
                </a:hlinkClick>
              </a:rPr>
              <a:t>Haley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 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5373216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C)</a:t>
            </a:r>
            <a:r>
              <a:rPr lang="cs-CZ" sz="4000" dirty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 </a:t>
            </a:r>
            <a:r>
              <a:rPr lang="cs-CZ" sz="3200" dirty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Frank </a:t>
            </a:r>
            <a:r>
              <a:rPr lang="cs-CZ" sz="3200" dirty="0" err="1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Sinatra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, </a:t>
            </a:r>
            <a:r>
              <a:rPr lang="cs-CZ" sz="3200" dirty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Billie </a:t>
            </a:r>
            <a:r>
              <a:rPr lang="cs-CZ" sz="3200" dirty="0" err="1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Holiday</a:t>
            </a:r>
            <a:r>
              <a:rPr lang="cs-CZ" sz="32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 , Elvis </a:t>
            </a:r>
            <a:r>
              <a:rPr lang="cs-CZ" sz="3200" dirty="0" err="1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Presley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886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Otázka číslo 7 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Která významná zpěvačka třicátých </a:t>
            </a:r>
            <a:br>
              <a:rPr lang="cs-CZ" sz="4000" dirty="0" smtClean="0"/>
            </a:br>
            <a:r>
              <a:rPr lang="cs-CZ" sz="4000" dirty="0" smtClean="0"/>
              <a:t>let v ČSR se nachází na fotografii ?</a:t>
            </a:r>
            <a:endParaRPr lang="cs-CZ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127633"/>
            <a:ext cx="3563888" cy="473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2" y="3068960"/>
            <a:ext cx="49685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A) </a:t>
            </a:r>
            <a:r>
              <a:rPr lang="cs-CZ" sz="4000" dirty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Zdena </a:t>
            </a:r>
            <a:r>
              <a:rPr lang="cs-CZ" sz="4000" dirty="0" err="1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Vincíková</a:t>
            </a:r>
            <a:r>
              <a:rPr lang="cs-CZ" sz="4000" dirty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 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4492817"/>
            <a:ext cx="4968552" cy="952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B) </a:t>
            </a:r>
            <a:r>
              <a:rPr lang="cs-CZ" sz="4000" dirty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Inka Zemánková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5805264"/>
            <a:ext cx="49685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C)  Anny Ondráková 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332656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Otázka číslo 8 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Který významný herec a zpěvák </a:t>
            </a:r>
            <a:br>
              <a:rPr lang="cs-CZ" sz="4000" dirty="0" smtClean="0"/>
            </a:br>
            <a:r>
              <a:rPr lang="cs-CZ" sz="4000" dirty="0" smtClean="0"/>
              <a:t>zpívá tuto </a:t>
            </a:r>
            <a:r>
              <a:rPr lang="cs-CZ" sz="4000" dirty="0" smtClean="0">
                <a:hlinkClick r:id="rId2"/>
              </a:rPr>
              <a:t>píseň</a:t>
            </a:r>
            <a:r>
              <a:rPr lang="cs-CZ" sz="4000" dirty="0" smtClean="0"/>
              <a:t> ?</a:t>
            </a:r>
            <a:r>
              <a:rPr lang="cs-CZ" sz="4000" dirty="0" smtClean="0">
                <a:solidFill>
                  <a:srgbClr val="FF0000"/>
                </a:solidFill>
              </a:rPr>
              <a:t/>
            </a:r>
            <a:br>
              <a:rPr lang="cs-CZ" sz="4000" dirty="0" smtClean="0">
                <a:solidFill>
                  <a:srgbClr val="FF0000"/>
                </a:solidFill>
              </a:rPr>
            </a:b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2887201"/>
            <a:ext cx="4968552" cy="829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A) R. A. Dvorský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4077072"/>
            <a:ext cx="49685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B) Oldřich  Nový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5373216"/>
            <a:ext cx="49685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C) Jan  Werich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192</TotalTime>
  <Words>232</Words>
  <Application>Microsoft Office PowerPoint</Application>
  <PresentationFormat>Předvádění na obrazovce (4:3)</PresentationFormat>
  <Paragraphs>53</Paragraphs>
  <Slides>12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Opakování 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zs skolni</dc:creator>
  <cp:lastModifiedBy>Admin Školní</cp:lastModifiedBy>
  <cp:revision>23</cp:revision>
  <dcterms:created xsi:type="dcterms:W3CDTF">2012-04-23T07:20:27Z</dcterms:created>
  <dcterms:modified xsi:type="dcterms:W3CDTF">2012-09-19T06:24:35Z</dcterms:modified>
</cp:coreProperties>
</file>