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10" autoAdjust="0"/>
  </p:normalViewPr>
  <p:slideViewPr>
    <p:cSldViewPr>
      <p:cViewPr varScale="1">
        <p:scale>
          <a:sx n="78" d="100"/>
          <a:sy n="78" d="100"/>
        </p:scale>
        <p:origin x="-5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5261-1811-4808-8426-1A0F4D1E6AD4}" type="datetimeFigureOut">
              <a:rPr lang="cs-CZ" smtClean="0"/>
              <a:t>9.1.2013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6730-A71C-4E22-A51E-266ED3C2B42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5261-1811-4808-8426-1A0F4D1E6AD4}" type="datetimeFigureOut">
              <a:rPr lang="cs-CZ" smtClean="0"/>
              <a:t>9.1.2013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6730-A71C-4E22-A51E-266ED3C2B4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0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5261-1811-4808-8426-1A0F4D1E6AD4}" type="datetimeFigureOut">
              <a:rPr lang="cs-CZ" smtClean="0"/>
              <a:t>9.1.2013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6730-A71C-4E22-A51E-266ED3C2B4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5261-1811-4808-8426-1A0F4D1E6AD4}" type="datetimeFigureOut">
              <a:rPr lang="cs-CZ" smtClean="0"/>
              <a:t>9.1.2013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6730-A71C-4E22-A51E-266ED3C2B42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5261-1811-4808-8426-1A0F4D1E6AD4}" type="datetimeFigureOut">
              <a:rPr lang="cs-CZ" smtClean="0"/>
              <a:t>9.1.2013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6730-A71C-4E22-A51E-266ED3C2B4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5261-1811-4808-8426-1A0F4D1E6AD4}" type="datetimeFigureOut">
              <a:rPr lang="cs-CZ" smtClean="0"/>
              <a:t>9.1.2013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6730-A71C-4E22-A51E-266ED3C2B42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5261-1811-4808-8426-1A0F4D1E6AD4}" type="datetimeFigureOut">
              <a:rPr lang="cs-CZ" smtClean="0"/>
              <a:t>9.1.2013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6730-A71C-4E22-A51E-266ED3C2B42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5261-1811-4808-8426-1A0F4D1E6AD4}" type="datetimeFigureOut">
              <a:rPr lang="cs-CZ" smtClean="0"/>
              <a:t>9.1.2013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6730-A71C-4E22-A51E-266ED3C2B4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5261-1811-4808-8426-1A0F4D1E6AD4}" type="datetimeFigureOut">
              <a:rPr lang="cs-CZ" smtClean="0"/>
              <a:t>9.1.2013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6730-A71C-4E22-A51E-266ED3C2B4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5261-1811-4808-8426-1A0F4D1E6AD4}" type="datetimeFigureOut">
              <a:rPr lang="cs-CZ" smtClean="0"/>
              <a:t>9.1.2013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6730-A71C-4E22-A51E-266ED3C2B4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15261-1811-4808-8426-1A0F4D1E6AD4}" type="datetimeFigureOut">
              <a:rPr lang="cs-CZ" smtClean="0"/>
              <a:t>9.1.2013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6730-A71C-4E22-A51E-266ED3C2B42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915261-1811-4808-8426-1A0F4D1E6AD4}" type="datetimeFigureOut">
              <a:rPr lang="cs-CZ" smtClean="0"/>
              <a:t>9.1.2013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0F6730-A71C-4E22-A51E-266ED3C2B42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ou5x9XVAcY" TargetMode="External"/><Relationship Id="rId2" Type="http://schemas.openxmlformats.org/officeDocument/2006/relationships/hyperlink" Target="http://www.youtube.com/watch?v=9SfyObUd5e8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E9Nu8JinM0" TargetMode="External"/><Relationship Id="rId2" Type="http://schemas.openxmlformats.org/officeDocument/2006/relationships/hyperlink" Target="http://www.youtube.com/watch?v=keyGFPbyqi8&amp;feature=related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G:\popul&#225;rn&#237;%20hudba\11.%20DUM%20%20Popul&#225;rn&#237;%20vojensk&#233;%20p&#237;sn&#283;%201939-45\Lili%20Marlene.MP3" TargetMode="External"/><Relationship Id="rId2" Type="http://schemas.openxmlformats.org/officeDocument/2006/relationships/hyperlink" Target="http://www.youtube.com/watch?v=7heXZPl2hik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v=WrqeBvruwAQ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ynTJv4HaiU" TargetMode="External"/><Relationship Id="rId2" Type="http://schemas.openxmlformats.org/officeDocument/2006/relationships/hyperlink" Target="http://www.youtube.com/watch?v=3LghNSBSe50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3wI_n-6BPE&amp;feature=related" TargetMode="External"/><Relationship Id="rId2" Type="http://schemas.openxmlformats.org/officeDocument/2006/relationships/hyperlink" Target="http://www.youtube.com/watch?v=BvapAj190Sc&amp;feature=fvsr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4AqCoC8aC8" TargetMode="External"/><Relationship Id="rId2" Type="http://schemas.openxmlformats.org/officeDocument/2006/relationships/hyperlink" Target="http://www.youtube.com/watch?v=eWcVX78NF1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v=ulcjb1Xxdh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Vojenské písničky </a:t>
            </a:r>
            <a:br>
              <a:rPr lang="cs-CZ" dirty="0" smtClean="0"/>
            </a:br>
            <a:r>
              <a:rPr lang="cs-CZ" dirty="0" smtClean="0"/>
              <a:t>z 2. světové války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839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92696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Poměrně častý okruh vojenských písní tvořily zpívané dopisy na rozloučenou s milou, s rodiči, domovem. Snad proto, že pro leckterého vojáka  bylo snadnější dopis zazpívat, než napsat.</a:t>
            </a:r>
            <a:br>
              <a:rPr lang="cs-CZ" sz="3200" dirty="0" smtClean="0">
                <a:solidFill>
                  <a:srgbClr val="FF0000"/>
                </a:solidFill>
              </a:rPr>
            </a:br>
            <a:r>
              <a:rPr lang="cs-CZ" sz="3200" dirty="0" smtClean="0">
                <a:solidFill>
                  <a:srgbClr val="FF0000"/>
                </a:solidFill>
              </a:rPr>
              <a:t>V tomto tématu, budou představeny písně pochodové  a písně povzbuzující  náladu, které si vojáci zpívali společně pro potěšení.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3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20688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Armáda  USA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57175" y="1556792"/>
            <a:ext cx="2253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err="1"/>
              <a:t>Roll</a:t>
            </a:r>
            <a:r>
              <a:rPr lang="cs-CZ" b="1" dirty="0"/>
              <a:t> </a:t>
            </a:r>
            <a:r>
              <a:rPr lang="cs-CZ" b="1" dirty="0" err="1"/>
              <a:t>Out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Barrel</a:t>
            </a:r>
            <a:endParaRPr lang="cs-CZ" dirty="0"/>
          </a:p>
        </p:txBody>
      </p:sp>
      <p:sp>
        <p:nvSpPr>
          <p:cNvPr id="5" name="Tlačítko akce: Zvuk 4">
            <a:hlinkClick r:id="rId2" highlightClick="1"/>
          </p:cNvPr>
          <p:cNvSpPr/>
          <p:nvPr/>
        </p:nvSpPr>
        <p:spPr>
          <a:xfrm>
            <a:off x="3995936" y="1220250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890282" y="3212975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Pochod amerických </a:t>
            </a:r>
            <a:r>
              <a:rPr lang="cs-CZ" b="1" dirty="0" err="1" smtClean="0"/>
              <a:t>námořníkú</a:t>
            </a:r>
            <a:endParaRPr lang="cs-CZ" b="1" dirty="0"/>
          </a:p>
        </p:txBody>
      </p:sp>
      <p:sp>
        <p:nvSpPr>
          <p:cNvPr id="7" name="Tlačítko akce: Zvuk 6">
            <a:hlinkClick r:id="rId3" highlightClick="1"/>
          </p:cNvPr>
          <p:cNvSpPr/>
          <p:nvPr/>
        </p:nvSpPr>
        <p:spPr>
          <a:xfrm>
            <a:off x="4008581" y="3212975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4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548680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Armáda Velké Británie a Austrálie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971600" y="1628800"/>
            <a:ext cx="3591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It's A Long Way To </a:t>
            </a:r>
            <a:r>
              <a:rPr lang="en-US" sz="2000" b="1" dirty="0" err="1" smtClean="0"/>
              <a:t>Tipperary</a:t>
            </a:r>
            <a:r>
              <a:rPr lang="en-US" sz="2000" b="1" dirty="0" smtClean="0"/>
              <a:t> </a:t>
            </a:r>
            <a:endParaRPr lang="cs-CZ" sz="2000" b="1" dirty="0"/>
          </a:p>
        </p:txBody>
      </p:sp>
      <p:sp>
        <p:nvSpPr>
          <p:cNvPr id="4" name="Tlačítko akce: Zvuk 3">
            <a:hlinkClick r:id="rId2" highlightClick="1"/>
          </p:cNvPr>
          <p:cNvSpPr/>
          <p:nvPr/>
        </p:nvSpPr>
        <p:spPr>
          <a:xfrm>
            <a:off x="5292080" y="1628800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115616" y="350100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WALTZING  MY MATILDA</a:t>
            </a:r>
            <a:endParaRPr lang="cs-CZ" dirty="0"/>
          </a:p>
        </p:txBody>
      </p:sp>
      <p:sp>
        <p:nvSpPr>
          <p:cNvPr id="6" name="Tlačítko akce: Zvuk 5">
            <a:hlinkClick r:id="rId3" highlightClick="1"/>
          </p:cNvPr>
          <p:cNvSpPr/>
          <p:nvPr/>
        </p:nvSpPr>
        <p:spPr>
          <a:xfrm>
            <a:off x="5292080" y="3572625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92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0688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Armáda Německa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49973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>
                <a:solidFill>
                  <a:srgbClr val="FF0000"/>
                </a:solidFill>
              </a:rPr>
              <a:t>lilli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marleen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4" name="Tlačítko akce: Zvuk 3">
            <a:hlinkClick r:id="rId2" highlightClick="1"/>
          </p:cNvPr>
          <p:cNvSpPr/>
          <p:nvPr/>
        </p:nvSpPr>
        <p:spPr>
          <a:xfrm>
            <a:off x="3635896" y="1499733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original</a:t>
            </a:r>
            <a:endParaRPr lang="cs-CZ" dirty="0"/>
          </a:p>
        </p:txBody>
      </p:sp>
      <p:sp>
        <p:nvSpPr>
          <p:cNvPr id="5" name="Tlačítko akce: Zvuk 4">
            <a:hlinkClick r:id="rId3" action="ppaction://program" highlightClick="1"/>
          </p:cNvPr>
          <p:cNvSpPr/>
          <p:nvPr/>
        </p:nvSpPr>
        <p:spPr>
          <a:xfrm>
            <a:off x="6516216" y="1499733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choral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37665" y="350100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FF0000"/>
                </a:solidFill>
              </a:rPr>
              <a:t>Rosamunde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9" name="Tlačítko akce: Zvuk 8">
            <a:hlinkClick r:id="rId4" highlightClick="1"/>
          </p:cNvPr>
          <p:cNvSpPr/>
          <p:nvPr/>
        </p:nvSpPr>
        <p:spPr>
          <a:xfrm>
            <a:off x="3635896" y="3441465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52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20688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Rudá armáda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1772816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Kaťuša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4" name="Tlačítko akce: Zvuk 3">
            <a:hlinkClick r:id="rId2" highlightClick="1"/>
          </p:cNvPr>
          <p:cNvSpPr/>
          <p:nvPr/>
        </p:nvSpPr>
        <p:spPr>
          <a:xfrm>
            <a:off x="5724128" y="1684921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19572" y="4289963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solidFill>
                  <a:srgbClr val="FF0000"/>
                </a:solidFill>
              </a:rPr>
              <a:t>V</a:t>
            </a:r>
            <a:r>
              <a:rPr lang="cs-CZ" sz="2400" b="1" dirty="0" err="1" smtClean="0">
                <a:solidFill>
                  <a:srgbClr val="FF0000"/>
                </a:solidFill>
              </a:rPr>
              <a:t>stavai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strana </a:t>
            </a:r>
            <a:r>
              <a:rPr lang="cs-CZ" sz="2400" b="1" dirty="0" err="1" smtClean="0">
                <a:solidFill>
                  <a:srgbClr val="FF0000"/>
                </a:solidFill>
              </a:rPr>
              <a:t>ogromnaya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Tlačítko akce: Zvuk 5">
            <a:hlinkClick r:id="rId3" highlightClick="1"/>
          </p:cNvPr>
          <p:cNvSpPr/>
          <p:nvPr/>
        </p:nvSpPr>
        <p:spPr>
          <a:xfrm>
            <a:off x="5724128" y="4230420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3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404664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Armáda   Svobodné Francie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27584" y="184482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effectLst/>
              </a:rPr>
              <a:t>Marseillaise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lačítko akce: Zvuk 3">
            <a:hlinkClick r:id="rId2" highlightClick="1"/>
          </p:cNvPr>
          <p:cNvSpPr/>
          <p:nvPr/>
        </p:nvSpPr>
        <p:spPr>
          <a:xfrm>
            <a:off x="5508104" y="1692948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407707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effectLst/>
              </a:rPr>
              <a:t>La Victoire est à Nous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Tlačítko akce: Zvuk 5">
            <a:hlinkClick r:id="rId3" highlightClick="1"/>
          </p:cNvPr>
          <p:cNvSpPr/>
          <p:nvPr/>
        </p:nvSpPr>
        <p:spPr>
          <a:xfrm>
            <a:off x="5508104" y="4077072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18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7624" y="692696"/>
            <a:ext cx="3438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Armáda Československa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1484784"/>
            <a:ext cx="3870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Nebeští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jezdci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(The Sky Riders)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píseň  311.bombardovací  perutě</a:t>
            </a:r>
            <a:endParaRPr lang="cs-CZ" dirty="0"/>
          </a:p>
        </p:txBody>
      </p:sp>
      <p:sp>
        <p:nvSpPr>
          <p:cNvPr id="4" name="Tlačítko akce: Zvuk 3">
            <a:hlinkClick r:id="rId2" highlightClick="1"/>
          </p:cNvPr>
          <p:cNvSpPr/>
          <p:nvPr/>
        </p:nvSpPr>
        <p:spPr>
          <a:xfrm>
            <a:off x="6657101" y="1332908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576" y="2924944"/>
            <a:ext cx="2151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Škoda lásky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6" name="Tlačítko akce: Zvuk 5">
            <a:hlinkClick r:id="rId3" highlightClick="1"/>
          </p:cNvPr>
          <p:cNvSpPr/>
          <p:nvPr/>
        </p:nvSpPr>
        <p:spPr>
          <a:xfrm>
            <a:off x="6657101" y="2902182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18773" y="468960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Směr Praha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8" name="Tlačítko akce: Zvuk 7">
            <a:hlinkClick r:id="rId4" highlightClick="1"/>
          </p:cNvPr>
          <p:cNvSpPr/>
          <p:nvPr/>
        </p:nvSpPr>
        <p:spPr>
          <a:xfrm>
            <a:off x="6657101" y="4496409"/>
            <a:ext cx="1042416" cy="104241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98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03648" y="2564904"/>
            <a:ext cx="60304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Autor :         </a:t>
            </a:r>
            <a:r>
              <a:rPr lang="cs-CZ" sz="2400" dirty="0" err="1" smtClean="0"/>
              <a:t>Trýzna</a:t>
            </a:r>
            <a:r>
              <a:rPr lang="cs-CZ" sz="2400" dirty="0" smtClean="0"/>
              <a:t>  Stanislav</a:t>
            </a:r>
          </a:p>
          <a:p>
            <a:r>
              <a:rPr lang="cs-CZ" sz="2400" dirty="0" smtClean="0"/>
              <a:t>Školní rok :   2010/2011</a:t>
            </a:r>
          </a:p>
          <a:p>
            <a:r>
              <a:rPr lang="cs-CZ" sz="2400" dirty="0" smtClean="0"/>
              <a:t>Určeno pro : devátý ročník</a:t>
            </a:r>
          </a:p>
          <a:p>
            <a:r>
              <a:rPr lang="cs-CZ" sz="2400" dirty="0" smtClean="0"/>
              <a:t>Předmět:      hudební výchova</a:t>
            </a:r>
          </a:p>
          <a:p>
            <a:r>
              <a:rPr lang="cs-CZ" sz="2400" dirty="0" smtClean="0"/>
              <a:t>Téma : základní orientace ve  vojenských písních z 2.světové války </a:t>
            </a:r>
            <a:br>
              <a:rPr lang="cs-CZ" sz="2400" dirty="0" smtClean="0"/>
            </a:br>
            <a:r>
              <a:rPr lang="cs-CZ" sz="2400" dirty="0" smtClean="0"/>
              <a:t>Způsob použití ve výuce:  výuková               presentace</a:t>
            </a:r>
            <a:br>
              <a:rPr lang="cs-CZ" sz="2400" dirty="0" smtClean="0"/>
            </a:br>
            <a:r>
              <a:rPr lang="cs-CZ" sz="2400" dirty="0" smtClean="0"/>
              <a:t>Upozornění: pro spuštění písní musí byt počítač připojen k internetu.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259632" y="548680"/>
            <a:ext cx="6696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/>
              <a:t>KONEC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37733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203</TotalTime>
  <Words>121</Words>
  <Application>Microsoft Office PowerPoint</Application>
  <PresentationFormat>Předvádění na obrazovce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Aerodynamika</vt:lpstr>
      <vt:lpstr>Vojenské písničky  z 2. světové války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tana</dc:creator>
  <cp:lastModifiedBy>zs skolni</cp:lastModifiedBy>
  <cp:revision>19</cp:revision>
  <dcterms:created xsi:type="dcterms:W3CDTF">2012-03-14T09:45:26Z</dcterms:created>
  <dcterms:modified xsi:type="dcterms:W3CDTF">2013-01-09T10:51:31Z</dcterms:modified>
</cp:coreProperties>
</file>