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0080625" cy="7559675" type="screen4x3"/>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482" y="-90"/>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symbol pro záhlaví 1"/>
          <p:cNvSpPr txBox="1">
            <a:spLocks noGrp="1"/>
          </p:cNvSpPr>
          <p:nvPr>
            <p:ph type="hdr" sz="quarter"/>
          </p:nvPr>
        </p:nvSpPr>
        <p:spPr>
          <a:xfrm>
            <a:off x="0" y="0"/>
            <a:ext cx="3280680" cy="534240"/>
          </a:xfrm>
          <a:prstGeom prst="rect">
            <a:avLst/>
          </a:prstGeom>
          <a:noFill/>
          <a:ln>
            <a:noFill/>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
        <p:nvSpPr>
          <p:cNvPr id="3" name="Zástupný symbol pro datum 2"/>
          <p:cNvSpPr txBox="1">
            <a:spLocks noGrp="1"/>
          </p:cNvSpPr>
          <p:nvPr>
            <p:ph type="dt" sz="quarter" idx="1"/>
          </p:nvPr>
        </p:nvSpPr>
        <p:spPr>
          <a:xfrm>
            <a:off x="4278960" y="0"/>
            <a:ext cx="3280680" cy="534240"/>
          </a:xfrm>
          <a:prstGeom prst="rect">
            <a:avLst/>
          </a:prstGeom>
          <a:noFill/>
          <a:ln>
            <a:noFill/>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
        <p:nvSpPr>
          <p:cNvPr id="4" name="Zástupný symbol pro zápatí 3"/>
          <p:cNvSpPr txBox="1">
            <a:spLocks noGrp="1"/>
          </p:cNvSpPr>
          <p:nvPr>
            <p:ph type="ftr" sz="quarter" idx="2"/>
          </p:nvPr>
        </p:nvSpPr>
        <p:spPr>
          <a:xfrm>
            <a:off x="0" y="10157400"/>
            <a:ext cx="3280680" cy="534240"/>
          </a:xfrm>
          <a:prstGeom prst="rect">
            <a:avLst/>
          </a:prstGeom>
          <a:noFill/>
          <a:ln>
            <a:noFill/>
          </a:ln>
        </p:spPr>
        <p:txBody>
          <a:bodyPr vert="horz" wrap="square" lIns="90000" tIns="45000" rIns="90000" bIns="45000" anchor="b" anchorCtr="0"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
        <p:nvSpPr>
          <p:cNvPr id="5" name="Zástupný symbol pro číslo snímku 4"/>
          <p:cNvSpPr txBox="1">
            <a:spLocks noGrp="1"/>
          </p:cNvSpPr>
          <p:nvPr>
            <p:ph type="sldNum" sz="quarter" idx="3"/>
          </p:nvPr>
        </p:nvSpPr>
        <p:spPr>
          <a:xfrm>
            <a:off x="4278960" y="10157400"/>
            <a:ext cx="3280680" cy="534240"/>
          </a:xfrm>
          <a:prstGeom prst="rect">
            <a:avLst/>
          </a:prstGeom>
          <a:noFill/>
          <a:ln>
            <a:noFill/>
          </a:ln>
        </p:spPr>
        <p:txBody>
          <a:bodyPr vert="horz" wrap="square" lIns="90000" tIns="45000" rIns="90000" bIns="45000" anchor="b" anchorCtr="0" compatLnSpc="0"/>
          <a:lstStyle/>
          <a:p>
            <a:pPr marL="0" marR="0" lvl="0" indent="0" algn="r" rtl="0" hangingPunct="0">
              <a:lnSpc>
                <a:spcPct val="100000"/>
              </a:lnSpc>
              <a:spcBef>
                <a:spcPts val="0"/>
              </a:spcBef>
              <a:spcAft>
                <a:spcPts val="0"/>
              </a:spcAft>
              <a:buNone/>
              <a:tabLst/>
            </a:pPr>
            <a:fld id="{6C606CAF-9ED0-4D72-97E7-E0EBBF4EDACF}" type="slidenum">
              <a:t>‹#›</a:t>
            </a:fld>
            <a:endParaRPr lang="cs-CZ" sz="1400" b="0" i="0" u="none" strike="noStrike" kern="1200" spc="0" baseline="0">
              <a:ln>
                <a:noFill/>
              </a:ln>
              <a:solidFill>
                <a:srgbClr val="000000"/>
              </a:solidFill>
              <a:latin typeface="Arial" pitchFamily="18"/>
              <a:ea typeface="Lucida Sans Unicode" pitchFamily="2"/>
              <a:cs typeface="Tahoma" pitchFamily="2"/>
            </a:endParaRPr>
          </a:p>
        </p:txBody>
      </p:sp>
    </p:spTree>
    <p:extLst>
      <p:ext uri="{BB962C8B-B14F-4D97-AF65-F5344CB8AC3E}">
        <p14:creationId xmlns:p14="http://schemas.microsoft.com/office/powerpoint/2010/main" val="3100309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idx="2"/>
          </p:nvPr>
        </p:nvSpPr>
        <p:spPr>
          <a:xfrm>
            <a:off x="1106640" y="812880"/>
            <a:ext cx="5345280" cy="4008600"/>
          </a:xfrm>
          <a:prstGeom prst="rect">
            <a:avLst/>
          </a:prstGeom>
          <a:noFill/>
          <a:ln>
            <a:noFill/>
            <a:prstDash val="solid"/>
          </a:ln>
        </p:spPr>
      </p:sp>
      <p:sp>
        <p:nvSpPr>
          <p:cNvPr id="3" name="Zástupný symbol pro poznámky 2"/>
          <p:cNvSpPr txBox="1">
            <a:spLocks noGrp="1"/>
          </p:cNvSpPr>
          <p:nvPr>
            <p:ph type="body" sz="quarter" idx="3"/>
          </p:nvPr>
        </p:nvSpPr>
        <p:spPr>
          <a:xfrm>
            <a:off x="756000" y="5078520"/>
            <a:ext cx="6047640" cy="4811040"/>
          </a:xfrm>
          <a:prstGeom prst="rect">
            <a:avLst/>
          </a:prstGeom>
          <a:noFill/>
          <a:ln>
            <a:noFill/>
          </a:ln>
        </p:spPr>
        <p:txBody>
          <a:bodyPr wrap="square" lIns="0" tIns="0" rIns="0" bIns="0" anchor="t" anchorCtr="0"/>
          <a:lstStyle/>
          <a:p>
            <a:pPr lvl="0"/>
            <a:endParaRPr lang="cs-CZ"/>
          </a:p>
        </p:txBody>
      </p:sp>
      <p:sp>
        <p:nvSpPr>
          <p:cNvPr id="4" name="Zástupný symbol pro záhlaví 3"/>
          <p:cNvSpPr txBox="1">
            <a:spLocks noGrp="1"/>
          </p:cNvSpPr>
          <p:nvPr>
            <p:ph type="hdr" sz="quarter"/>
          </p:nvPr>
        </p:nvSpPr>
        <p:spPr>
          <a:xfrm>
            <a:off x="0" y="0"/>
            <a:ext cx="3280680" cy="534240"/>
          </a:xfrm>
          <a:prstGeom prst="rect">
            <a:avLst/>
          </a:prstGeom>
          <a:noFill/>
          <a:ln>
            <a:noFill/>
          </a:ln>
        </p:spPr>
        <p:txBody>
          <a:bodyPr wrap="square" lIns="0" tIns="0" rIns="0" bIns="0" anchor="t" anchorCtr="0"/>
          <a:lstStyle>
            <a:lvl1pPr lvl="0" rtl="0" hangingPunct="0">
              <a:buNone/>
              <a:tabLst/>
              <a:defRPr lang="cs-CZ" sz="2400" kern="1200">
                <a:latin typeface="Times New Roman" pitchFamily="18"/>
                <a:ea typeface="Arial Unicode MS" pitchFamily="2"/>
                <a:cs typeface="Tahoma" pitchFamily="2"/>
              </a:defRPr>
            </a:lvl1pPr>
          </a:lstStyle>
          <a:p>
            <a:pPr lvl="0"/>
            <a:endParaRPr lang="cs-CZ"/>
          </a:p>
        </p:txBody>
      </p:sp>
      <p:sp>
        <p:nvSpPr>
          <p:cNvPr id="5" name="Zástupný symbol pro datum 4"/>
          <p:cNvSpPr txBox="1">
            <a:spLocks noGrp="1"/>
          </p:cNvSpPr>
          <p:nvPr>
            <p:ph type="dt" idx="1"/>
          </p:nvPr>
        </p:nvSpPr>
        <p:spPr>
          <a:xfrm>
            <a:off x="4278960" y="0"/>
            <a:ext cx="3280680" cy="534240"/>
          </a:xfrm>
          <a:prstGeom prst="rect">
            <a:avLst/>
          </a:prstGeom>
          <a:noFill/>
          <a:ln>
            <a:noFill/>
          </a:ln>
        </p:spPr>
        <p:txBody>
          <a:bodyPr wrap="square" lIns="0" tIns="0" rIns="0" bIns="0" anchor="t" anchorCtr="0"/>
          <a:lstStyle>
            <a:lvl1pPr lvl="0" rtl="0" hangingPunct="0">
              <a:buNone/>
              <a:tabLst/>
              <a:defRPr lang="cs-CZ" sz="2400" kern="1200">
                <a:latin typeface="Times New Roman" pitchFamily="18"/>
                <a:ea typeface="Arial Unicode MS" pitchFamily="2"/>
                <a:cs typeface="Tahoma" pitchFamily="2"/>
              </a:defRPr>
            </a:lvl1pPr>
          </a:lstStyle>
          <a:p>
            <a:pPr lvl="0"/>
            <a:endParaRPr lang="cs-CZ"/>
          </a:p>
        </p:txBody>
      </p:sp>
      <p:sp>
        <p:nvSpPr>
          <p:cNvPr id="6" name="Zástupný symbol pro zápatí 5"/>
          <p:cNvSpPr txBox="1">
            <a:spLocks noGrp="1"/>
          </p:cNvSpPr>
          <p:nvPr>
            <p:ph type="ftr" sz="quarter" idx="4"/>
          </p:nvPr>
        </p:nvSpPr>
        <p:spPr>
          <a:xfrm>
            <a:off x="0" y="10157400"/>
            <a:ext cx="3280680" cy="534240"/>
          </a:xfrm>
          <a:prstGeom prst="rect">
            <a:avLst/>
          </a:prstGeom>
          <a:noFill/>
          <a:ln>
            <a:noFill/>
          </a:ln>
        </p:spPr>
        <p:txBody>
          <a:bodyPr wrap="square" lIns="0" tIns="0" rIns="0" bIns="0" anchor="b" anchorCtr="0"/>
          <a:lstStyle>
            <a:lvl1pPr lvl="0" rtl="0" hangingPunct="0">
              <a:buNone/>
              <a:tabLst/>
              <a:defRPr lang="cs-CZ" sz="2400" kern="1200">
                <a:latin typeface="Times New Roman" pitchFamily="18"/>
                <a:ea typeface="Arial Unicode MS" pitchFamily="2"/>
                <a:cs typeface="Tahoma" pitchFamily="2"/>
              </a:defRPr>
            </a:lvl1pPr>
          </a:lstStyle>
          <a:p>
            <a:pPr lvl="0"/>
            <a:endParaRPr lang="cs-CZ"/>
          </a:p>
        </p:txBody>
      </p:sp>
      <p:sp>
        <p:nvSpPr>
          <p:cNvPr id="7" name="Zástupný symbol pro číslo snímku 6"/>
          <p:cNvSpPr txBox="1">
            <a:spLocks noGrp="1"/>
          </p:cNvSpPr>
          <p:nvPr>
            <p:ph type="sldNum" sz="quarter" idx="5"/>
          </p:nvPr>
        </p:nvSpPr>
        <p:spPr>
          <a:xfrm>
            <a:off x="4278960" y="10157400"/>
            <a:ext cx="3280680" cy="534240"/>
          </a:xfrm>
          <a:prstGeom prst="rect">
            <a:avLst/>
          </a:prstGeom>
          <a:noFill/>
          <a:ln>
            <a:noFill/>
          </a:ln>
        </p:spPr>
        <p:txBody>
          <a:bodyPr wrap="square" lIns="0" tIns="0" rIns="0" bIns="0" anchor="b" anchorCtr="0"/>
          <a:lstStyle>
            <a:lvl1pPr marL="0" marR="0" lvl="0" indent="0" algn="r" rtl="0" hangingPunct="0">
              <a:lnSpc>
                <a:spcPct val="100000"/>
              </a:lnSpc>
              <a:spcBef>
                <a:spcPts val="0"/>
              </a:spcBef>
              <a:spcAft>
                <a:spcPts val="0"/>
              </a:spcAft>
              <a:buNone/>
              <a:tabLst/>
              <a:defRPr lang="cs-CZ" sz="1400" b="0" i="0" u="none" strike="noStrike" kern="1200" spc="0" baseline="0">
                <a:solidFill>
                  <a:srgbClr val="000000"/>
                </a:solidFill>
                <a:latin typeface="Times New Roman" pitchFamily="18"/>
                <a:ea typeface="Lucida Sans Unicode" pitchFamily="2"/>
                <a:cs typeface="Tahoma" pitchFamily="2"/>
              </a:defRPr>
            </a:lvl1pPr>
          </a:lstStyle>
          <a:p>
            <a:pPr lvl="0"/>
            <a:fld id="{836C77A6-569F-4A59-B18A-A510EE35E052}" type="slidenum">
              <a:t>‹#›</a:t>
            </a:fld>
            <a:endParaRPr lang="cs-CZ"/>
          </a:p>
        </p:txBody>
      </p:sp>
    </p:spTree>
    <p:extLst>
      <p:ext uri="{BB962C8B-B14F-4D97-AF65-F5344CB8AC3E}">
        <p14:creationId xmlns:p14="http://schemas.microsoft.com/office/powerpoint/2010/main" val="1354528508"/>
      </p:ext>
    </p:extLst>
  </p:cSld>
  <p:clrMap bg1="lt1" tx1="dk1" bg2="lt2" tx2="dk2" accent1="accent1" accent2="accent2" accent3="accent3" accent4="accent4" accent5="accent5" accent6="accent6" hlink="hlink" folHlink="folHlink"/>
  <p:notesStyle>
    <a:lvl1pPr marL="216000" marR="0" lvl="0" indent="-216000" rtl="0" hangingPunct="0">
      <a:buNone/>
      <a:tabLst/>
      <a:defRPr lang="cs-CZ"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google.cz/imgres?q=televizn&#237;+vys&#237;l&#225;n&#237;&amp;um=1&amp;hl=cs&amp;sa=N&amp;biw=1308&amp;bih=751&amp;tbm=isch&amp;tbnid=C-OuwXLEhBBS9M:&amp;imgrefurl=http://www.tyden.cz/rubriky/media/televize/pred-55-lety-spustila-ceskoslovenska-televize-vysilani_107016.html&amp;docid=rTZBKuAhJ1kqZM&amp;imgurl=http://www.tyden.cz/obrazek/televize-49a5124985cf3_275x183.jpg&amp;w=275&amp;h=183&amp;ei=iH9pT92CK43Z4QSzgeWICQ&amp;zoom=1&amp;iact=hc&amp;vpx=1047&amp;vpy=450&amp;dur=768&amp;hovh=146&amp;hovw=220&amp;tx=129&amp;ty=84&amp;sig=118180763040748605139&amp;page=1&amp;tbnh=129&amp;tbnw=172&amp;start=0&amp;ndsp=24&amp;ved=1t:429,r:17,s:0"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google.cz/imgres?q=televizn&#237;+vys&#237;l&#225;n&#237;&amp;um=1&amp;hl=cs&amp;sa=N&amp;biw=1308&amp;bih=751&amp;tbm=isch&amp;tbnid=1WxAOYb46UT76M:&amp;imgrefurl=http://www.fonogram.4fan.cz/index.php%3Fpage%3Dvynalezy&amp;docid=AtEcz3Q_TvAl0M&amp;imgurl=http://www.fonogram.4fan.cz/img/58tv.jpg&amp;w=321&amp;h=297&amp;ei=iH9pT92CK43Z4QSzgeWICQ&amp;zoom=1&amp;iact=hc&amp;vpx=181&amp;vpy=432&amp;dur=584&amp;hovh=164&amp;hovw=176&amp;tx=104&amp;ty=170&amp;sig=118180763040748605139&amp;page=2&amp;tbnh=129&amp;tbnw=138&amp;start=24&amp;ndsp=30&amp;ved=1t:429,r:6,s:24"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solidFill>
            <a:srgbClr val="4F81BD"/>
          </a:solidFill>
          <a:ln w="25560">
            <a:solidFill>
              <a:srgbClr val="385D8A"/>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solidFill>
            <a:srgbClr val="4F81BD"/>
          </a:solidFill>
          <a:ln w="25560">
            <a:solidFill>
              <a:srgbClr val="385D8A"/>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solidFill>
            <a:srgbClr val="4F81BD"/>
          </a:solidFill>
          <a:ln w="25560">
            <a:solidFill>
              <a:srgbClr val="385D8A"/>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solidFill>
            <a:srgbClr val="4F81BD"/>
          </a:solidFill>
          <a:ln w="25560">
            <a:solidFill>
              <a:srgbClr val="385D8A"/>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solidFill>
            <a:srgbClr val="4F81BD"/>
          </a:solidFill>
          <a:ln w="25560">
            <a:solidFill>
              <a:srgbClr val="385D8A"/>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solidFill>
            <a:srgbClr val="4F81BD"/>
          </a:solidFill>
          <a:ln w="25560">
            <a:solidFill>
              <a:srgbClr val="385D8A"/>
            </a:solidFill>
            <a:prstDash val="solid"/>
          </a:ln>
        </p:spPr>
      </p:sp>
      <p:sp>
        <p:nvSpPr>
          <p:cNvPr id="3" name="Zástupný symbol pro poznámky 2"/>
          <p:cNvSpPr txBox="1">
            <a:spLocks noGrp="1"/>
          </p:cNvSpPr>
          <p:nvPr>
            <p:ph type="body" sz="quarter" idx="1"/>
          </p:nvPr>
        </p:nvSpPr>
        <p:spPr>
          <a:xfrm>
            <a:off x="756000" y="5078520"/>
            <a:ext cx="6047640" cy="4811400"/>
          </a:xfrm>
        </p:spPr>
        <p:txBody>
          <a:bodyPr/>
          <a:lstStyle/>
          <a:p>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solidFill>
            <a:srgbClr val="4F81BD"/>
          </a:solidFill>
          <a:ln w="25560">
            <a:solidFill>
              <a:srgbClr val="385D8A"/>
            </a:solidFill>
            <a:prstDash val="solid"/>
          </a:ln>
        </p:spPr>
      </p:sp>
      <p:sp>
        <p:nvSpPr>
          <p:cNvPr id="3" name="Zástupný symbol pro poznámky 2"/>
          <p:cNvSpPr txBox="1">
            <a:spLocks noGrp="1"/>
          </p:cNvSpPr>
          <p:nvPr>
            <p:ph type="body" sz="quarter" idx="1"/>
          </p:nvPr>
        </p:nvSpPr>
        <p:spPr>
          <a:xfrm>
            <a:off x="756000" y="5078520"/>
            <a:ext cx="6047640" cy="4811400"/>
          </a:xfrm>
        </p:spPr>
        <p:txBody>
          <a:bodyPr/>
          <a:lstStyle/>
          <a:p>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solidFill>
            <a:srgbClr val="4F81BD"/>
          </a:solidFill>
          <a:ln w="25560">
            <a:solidFill>
              <a:srgbClr val="385D8A"/>
            </a:solidFill>
            <a:prstDash val="solid"/>
          </a:ln>
        </p:spPr>
      </p:sp>
      <p:sp>
        <p:nvSpPr>
          <p:cNvPr id="3" name="Zástupný symbol pro poznámky 2"/>
          <p:cNvSpPr txBox="1">
            <a:spLocks noGrp="1"/>
          </p:cNvSpPr>
          <p:nvPr>
            <p:ph type="body" sz="quarter" idx="1"/>
          </p:nvPr>
        </p:nvSpPr>
        <p:spPr>
          <a:xfrm>
            <a:off x="756000" y="5078520"/>
            <a:ext cx="6047640" cy="4811400"/>
          </a:xfrm>
        </p:spPr>
        <p:txBody>
          <a:bodyPr/>
          <a:lstStyle/>
          <a:p>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solidFill>
            <a:srgbClr val="4F81BD"/>
          </a:solidFill>
          <a:ln w="25560">
            <a:solidFill>
              <a:srgbClr val="385D8A"/>
            </a:solidFill>
            <a:prstDash val="solid"/>
          </a:ln>
        </p:spPr>
      </p:sp>
      <p:sp>
        <p:nvSpPr>
          <p:cNvPr id="3" name="Zástupný symbol pro poznámky 2"/>
          <p:cNvSpPr txBox="1">
            <a:spLocks noGrp="1"/>
          </p:cNvSpPr>
          <p:nvPr>
            <p:ph type="body" sz="quarter" idx="1"/>
          </p:nvPr>
        </p:nvSpPr>
        <p:spPr>
          <a:xfrm>
            <a:off x="756000" y="5078520"/>
            <a:ext cx="6047640" cy="4811400"/>
          </a:xfrm>
        </p:spPr>
        <p:txBody>
          <a:bodyPr/>
          <a:lstStyle/>
          <a:p>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solidFill>
            <a:srgbClr val="4F81BD"/>
          </a:solidFill>
          <a:ln w="25560">
            <a:solidFill>
              <a:srgbClr val="385D8A"/>
            </a:solidFill>
            <a:prstDash val="solid"/>
          </a:ln>
        </p:spPr>
      </p:sp>
      <p:sp>
        <p:nvSpPr>
          <p:cNvPr id="3" name="Zástupný symbol pro poznámky 2"/>
          <p:cNvSpPr txBox="1">
            <a:spLocks noGrp="1"/>
          </p:cNvSpPr>
          <p:nvPr>
            <p:ph type="body" sz="quarter" idx="1"/>
          </p:nvPr>
        </p:nvSpPr>
        <p:spPr>
          <a:xfrm>
            <a:off x="756000" y="5078520"/>
            <a:ext cx="6047640" cy="4811400"/>
          </a:xfrm>
        </p:spPr>
        <p:txBody>
          <a:bodyPr/>
          <a:lstStyle/>
          <a:p>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solidFill>
            <a:srgbClr val="4F81BD"/>
          </a:solidFill>
          <a:ln w="25560">
            <a:solidFill>
              <a:srgbClr val="385D8A"/>
            </a:solidFill>
            <a:prstDash val="solid"/>
          </a:ln>
        </p:spPr>
      </p:sp>
      <p:sp>
        <p:nvSpPr>
          <p:cNvPr id="3" name="Zástupný symbol pro poznámky 2"/>
          <p:cNvSpPr txBox="1">
            <a:spLocks noGrp="1"/>
          </p:cNvSpPr>
          <p:nvPr>
            <p:ph type="body" sz="quarter" idx="1"/>
          </p:nvPr>
        </p:nvSpPr>
        <p:spPr>
          <a:xfrm>
            <a:off x="756000" y="5078520"/>
            <a:ext cx="6047640" cy="4811400"/>
          </a:xfrm>
        </p:spPr>
        <p:txBody>
          <a:bodyP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solidFill>
            <a:srgbClr val="4F81BD"/>
          </a:solidFill>
          <a:ln w="25560">
            <a:solidFill>
              <a:srgbClr val="385D8A"/>
            </a:solidFill>
            <a:prstDash val="solid"/>
          </a:ln>
        </p:spPr>
      </p:sp>
      <p:sp>
        <p:nvSpPr>
          <p:cNvPr id="3" name="Zástupný symbol pro poznámky 2"/>
          <p:cNvSpPr txBox="1">
            <a:spLocks noGrp="1"/>
          </p:cNvSpPr>
          <p:nvPr>
            <p:ph type="body" sz="quarter" idx="1"/>
          </p:nvPr>
        </p:nvSpPr>
        <p:spPr/>
        <p:txBody>
          <a:bodyPr/>
          <a:lstStyle/>
          <a:p>
            <a:pPr lvl="0"/>
            <a:r>
              <a:rPr lang="cs-CZ">
                <a:solidFill>
                  <a:srgbClr val="000000"/>
                </a:solidFill>
                <a:cs typeface="Tahoma" pitchFamily="2"/>
                <a:hlinkClick r:id="rId3"/>
              </a:rPr>
              <a:t>http://www.google.cz/imgres?q=televizn%C3%AD+vys%C3%ADl%C3%A1n%C3%AD&amp;um=1&amp;hl=cs&amp;sa=N&amp;biw=1308&amp;bih=751&amp;tbm=isch&amp;tbnid=C-OuwXLEhBBS9M:&amp;imgrefurl=http://www.tyden.cz/rubriky/media/televize/pred-55-lety-spustila-ceskoslovenska-televize-vysilani_107016.html&amp;docid=rTZBKuAhJ1kqZM&amp;imgurl=http://www.tyden.cz/obrazek/televize-49a5124985cf3_275x183.jpg&amp;w=275&amp;h=183&amp;ei=iH9pT92CK43Z4QSzgeWICQ&amp;zoom=1&amp;iact=hc&amp;vpx=1047&amp;vpy=450&amp;dur=768&amp;hovh=146&amp;hovw=220&amp;tx=129&amp;ty=84&amp;sig=118180763040748605139&amp;page=1&amp;tbnh=129&amp;tbnw=172&amp;start=0&amp;ndsp=24&amp;ved=1t:429,r:17,s:0</a:t>
            </a:r>
            <a:r>
              <a:rPr lang="cs-CZ">
                <a:solidFill>
                  <a:srgbClr val="000000"/>
                </a:solidFill>
                <a:cs typeface="Tahoma" pitchFamily="2"/>
              </a:rPr>
              <a:t/>
            </a:r>
            <a:br>
              <a:rPr lang="cs-CZ">
                <a:solidFill>
                  <a:srgbClr val="000000"/>
                </a:solidFill>
                <a:cs typeface="Tahoma" pitchFamily="2"/>
              </a:rPr>
            </a:br>
            <a:r>
              <a:rPr lang="cs-CZ">
                <a:solidFill>
                  <a:srgbClr val="000000"/>
                </a:solidFill>
                <a:cs typeface="Tahoma" pitchFamily="2"/>
                <a:hlinkClick r:id="rId4"/>
              </a:rPr>
              <a:t>http://www.google.cz/imgres?q=televizn%C3%AD+vys%C3%ADl%C3%A1n%C3%AD&amp;um=1&amp;hl=cs&amp;sa=N&amp;biw=1308&amp;bih=751&amp;tbm=isch&amp;tbnid=1WxAOYb46UT76M:&amp;imgrefurl=http://www.fonogram.4fan.cz/index.php%3Fpage%3Dvynalezy&amp;docid=AtEcz3Q_TvAl0M&amp;imgurl=http://www.fonogram.4fan.cz/img/58tv.jpg&amp;w=321&amp;h=297&amp;ei=iH9pT92CK43Z4QSzgeWICQ&amp;zoom=1&amp;iact=hc&amp;vpx=181&amp;vpy=432&amp;dur=584&amp;hovh=164&amp;hovw=176&amp;tx=104&amp;ty=170&amp;sig=118180763040748605139&amp;page=2&amp;tbnh=129&amp;tbnw=138&amp;start=24&amp;ndsp=30&amp;ved=1t:429,r:6,s:24</a:t>
            </a:r>
          </a:p>
        </p:txBody>
      </p:sp>
      <p:sp>
        <p:nvSpPr>
          <p:cNvPr id="4" name="Zástupný symbol pro číslo snímku 3"/>
          <p:cNvSpPr txBox="1"/>
          <p:nvPr/>
        </p:nvSpPr>
        <p:spPr>
          <a:xfrm>
            <a:off x="4278960" y="10157400"/>
            <a:ext cx="3280680" cy="534240"/>
          </a:xfrm>
          <a:prstGeom prst="rect">
            <a:avLst/>
          </a:prstGeom>
          <a:noFill/>
          <a:ln>
            <a:noFill/>
          </a:ln>
        </p:spPr>
        <p:txBody>
          <a:bodyPr vert="horz" wrap="square" lIns="0" tIns="0" rIns="0" bIns="0" anchor="b" anchorCtr="0" compatLnSpc="0"/>
          <a:lstStyle/>
          <a:p>
            <a:pPr marL="0" marR="0" lvl="0" indent="0" algn="r" rtl="0" hangingPunct="0">
              <a:lnSpc>
                <a:spcPct val="100000"/>
              </a:lnSpc>
              <a:spcBef>
                <a:spcPts val="0"/>
              </a:spcBef>
              <a:spcAft>
                <a:spcPts val="0"/>
              </a:spcAft>
              <a:buNone/>
              <a:tabLst/>
            </a:pPr>
            <a:fld id="{03A823DC-5B57-4712-B26F-B20D6E4A2033}" type="slidenum">
              <a:t>2</a:t>
            </a:fld>
            <a:endParaRPr lang="cs-CZ" sz="1400" b="0" i="0" u="none" strike="noStrike" kern="1200" spc="0" baseline="0">
              <a:ln>
                <a:noFill/>
              </a:ln>
              <a:solidFill>
                <a:srgbClr val="000000"/>
              </a:solidFill>
              <a:latin typeface="Times New Roman" pitchFamily="18"/>
              <a:ea typeface="Lucida Sans Unicode" pitchFamily="2"/>
              <a:cs typeface="Tahoma"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solidFill>
            <a:srgbClr val="4F81BD"/>
          </a:solidFill>
          <a:ln w="25560">
            <a:solidFill>
              <a:srgbClr val="385D8A"/>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solidFill>
            <a:srgbClr val="4F81BD"/>
          </a:solidFill>
          <a:ln w="25560">
            <a:solidFill>
              <a:srgbClr val="385D8A"/>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solidFill>
            <a:srgbClr val="4F81BD"/>
          </a:solidFill>
          <a:ln w="25560">
            <a:solidFill>
              <a:srgbClr val="385D8A"/>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solidFill>
            <a:srgbClr val="4F81BD"/>
          </a:solidFill>
          <a:ln w="25560">
            <a:solidFill>
              <a:srgbClr val="385D8A"/>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solidFill>
            <a:srgbClr val="4F81BD"/>
          </a:solidFill>
          <a:ln w="25560">
            <a:solidFill>
              <a:srgbClr val="385D8A"/>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solidFill>
            <a:srgbClr val="4F81BD"/>
          </a:solidFill>
          <a:ln w="25560">
            <a:solidFill>
              <a:srgbClr val="385D8A"/>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solidFill>
            <a:srgbClr val="4F81BD"/>
          </a:solidFill>
          <a:ln w="25560">
            <a:solidFill>
              <a:srgbClr val="385D8A"/>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extBox 7"/>
          <p:cNvSpPr txBox="1"/>
          <p:nvPr/>
        </p:nvSpPr>
        <p:spPr>
          <a:xfrm>
            <a:off x="2015999" y="3486600"/>
            <a:ext cx="503999" cy="1132920"/>
          </a:xfrm>
          <a:prstGeom prst="rect">
            <a:avLst/>
          </a:prstGeom>
          <a:noFill/>
          <a:ln>
            <a:noFill/>
          </a:ln>
        </p:spPr>
        <p:txBody>
          <a:bodyPr vert="horz" wrap="square" lIns="0" tIns="10080" rIns="0" bIns="10080" anchor="ctr" anchorCtr="0" compatLnSpc="0">
            <a:spAutoFit/>
          </a:bodyPr>
          <a:lstStyle/>
          <a:p>
            <a:pPr marL="0" marR="0" lvl="0" indent="0" algn="l" rtl="0" hangingPunct="1">
              <a:lnSpc>
                <a:spcPct val="100000"/>
              </a:lnSpc>
              <a:spcBef>
                <a:spcPts val="0"/>
              </a:spcBef>
              <a:spcAft>
                <a:spcPts val="0"/>
              </a:spcAft>
              <a:buNone/>
              <a:tabLst/>
            </a:pPr>
            <a:r>
              <a:rPr lang="en-US" sz="7300" b="0" i="0" u="none" strike="noStrike" kern="1200" spc="0" baseline="0">
                <a:ln>
                  <a:noFill/>
                </a:ln>
                <a:solidFill>
                  <a:srgbClr val="FFFFFF"/>
                </a:solidFill>
                <a:effectLst>
                  <a:outerShdw dist="17961" dir="2700000">
                    <a:scrgbClr r="0" g="0" b="0"/>
                  </a:outerShdw>
                </a:effectLst>
                <a:latin typeface="Palatino Linotype" pitchFamily="18"/>
                <a:ea typeface="Microsoft YaHei" pitchFamily="2"/>
                <a:cs typeface="Mangal" pitchFamily="2"/>
              </a:rPr>
              <a:t>{</a:t>
            </a:r>
          </a:p>
        </p:txBody>
      </p:sp>
      <p:sp>
        <p:nvSpPr>
          <p:cNvPr id="3" name="Title 1"/>
          <p:cNvSpPr txBox="1">
            <a:spLocks noGrp="1"/>
          </p:cNvSpPr>
          <p:nvPr>
            <p:ph type="ctrTitle"/>
          </p:nvPr>
        </p:nvSpPr>
        <p:spPr>
          <a:xfrm>
            <a:off x="856800" y="1343880"/>
            <a:ext cx="8316360" cy="2372760"/>
          </a:xfrm>
        </p:spPr>
        <p:txBody>
          <a:bodyPr/>
          <a:lstStyle>
            <a:lvl1pPr>
              <a:defRPr sz="6600"/>
            </a:lvl1pPr>
          </a:lstStyle>
          <a:p>
            <a:pPr lvl="0"/>
            <a:r>
              <a:rPr lang="cs-CZ"/>
              <a:t>Kliknutím lze upravit styl.</a:t>
            </a:r>
          </a:p>
        </p:txBody>
      </p:sp>
      <p:sp>
        <p:nvSpPr>
          <p:cNvPr id="4" name="Subtitle 2"/>
          <p:cNvSpPr txBox="1">
            <a:spLocks noGrp="1"/>
          </p:cNvSpPr>
          <p:nvPr>
            <p:ph type="subTitle" idx="1"/>
          </p:nvPr>
        </p:nvSpPr>
        <p:spPr>
          <a:xfrm>
            <a:off x="2352240" y="3720960"/>
            <a:ext cx="6804360" cy="756000"/>
          </a:xfrm>
        </p:spPr>
        <p:txBody>
          <a:bodyPr/>
          <a:lstStyle>
            <a:lvl1pPr marL="0" indent="0">
              <a:buNone/>
              <a:defRPr>
                <a:ln>
                  <a:noFill/>
                </a:ln>
                <a:latin typeface="Palatino Linotype" pitchFamily="18"/>
                <a:ea typeface="Microsoft YaHei" pitchFamily="2"/>
                <a:cs typeface="Mangal" pitchFamily="2"/>
              </a:defRPr>
            </a:lvl1pPr>
          </a:lstStyle>
          <a:p>
            <a:pPr lvl="0"/>
            <a:r>
              <a:rPr lang="cs-CZ"/>
              <a:t>Kliknutím lze upravit styl předlohy.</a:t>
            </a:r>
          </a:p>
        </p:txBody>
      </p:sp>
      <p:sp>
        <p:nvSpPr>
          <p:cNvPr id="5" name="Date Placeholder 14"/>
          <p:cNvSpPr txBox="1">
            <a:spLocks noGrp="1"/>
          </p:cNvSpPr>
          <p:nvPr>
            <p:ph type="dt" sz="half" idx="7"/>
          </p:nvPr>
        </p:nvSpPr>
        <p:spPr/>
        <p:txBody>
          <a:bodyPr/>
          <a:lstStyle>
            <a:lvl1pPr>
              <a:defRPr/>
            </a:lvl1pPr>
          </a:lstStyle>
          <a:p>
            <a:pPr lvl="0"/>
            <a:endParaRPr lang="cs-CZ"/>
          </a:p>
        </p:txBody>
      </p:sp>
      <p:sp>
        <p:nvSpPr>
          <p:cNvPr id="6" name="Slide Number Placeholder 15"/>
          <p:cNvSpPr txBox="1">
            <a:spLocks noGrp="1"/>
          </p:cNvSpPr>
          <p:nvPr>
            <p:ph type="sldNum" sz="quarter" idx="8"/>
          </p:nvPr>
        </p:nvSpPr>
        <p:spPr/>
        <p:txBody>
          <a:bodyPr/>
          <a:lstStyle>
            <a:lvl1pPr>
              <a:defRPr/>
            </a:lvl1pPr>
          </a:lstStyle>
          <a:p>
            <a:pPr lvl="0"/>
            <a:fld id="{F1B9ABB0-F9DC-4A24-B98B-11E4E6E1C15C}" type="slidenum">
              <a:t>‹#›</a:t>
            </a:fld>
            <a:endParaRPr lang="cs-CZ"/>
          </a:p>
        </p:txBody>
      </p:sp>
      <p:sp>
        <p:nvSpPr>
          <p:cNvPr id="7" name="Footer Placeholder 16"/>
          <p:cNvSpPr txBox="1">
            <a:spLocks noGrp="1"/>
          </p:cNvSpPr>
          <p:nvPr>
            <p:ph type="ftr" sz="quarter" idx="9"/>
          </p:nvPr>
        </p:nvSpPr>
        <p:spPr/>
        <p:txBody>
          <a:bodyPr/>
          <a:lstStyle>
            <a:lvl1pPr>
              <a:defRPr/>
            </a:lvl1pPr>
          </a:lstStyle>
          <a:p>
            <a:pPr lvl="0"/>
            <a:endParaRPr lang="cs-CZ"/>
          </a:p>
        </p:txBody>
      </p:sp>
    </p:spTree>
    <p:extLst>
      <p:ext uri="{BB962C8B-B14F-4D97-AF65-F5344CB8AC3E}">
        <p14:creationId xmlns:p14="http://schemas.microsoft.com/office/powerpoint/2010/main" val="29773415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cs-CZ"/>
              <a:t>Kliknutím lze upravit styl.</a:t>
            </a:r>
          </a:p>
        </p:txBody>
      </p:sp>
      <p:sp>
        <p:nvSpPr>
          <p:cNvPr id="3" name="Vertical Text Placeholder 2"/>
          <p:cNvSpPr txBox="1">
            <a:spLocks noGrp="1"/>
          </p:cNvSpPr>
          <p:nvPr>
            <p:ph type="body" orient="vert" idx="1"/>
          </p:nvPr>
        </p:nvSpPr>
        <p:spPr>
          <a:xfrm>
            <a:off x="2352240" y="756000"/>
            <a:ext cx="6384240" cy="3863879"/>
          </a:xfrm>
        </p:spPr>
        <p:txBody>
          <a:bodyPr vert="eaVert" anchor="t"/>
          <a:lstStyle>
            <a:lvl1pPr>
              <a:defRPr/>
            </a:lvl1pPr>
            <a:lvl2pPr>
              <a:defRPr/>
            </a:lvl2pPr>
            <a:lvl3pPr>
              <a:defRPr/>
            </a:lvl3pPr>
            <a:lvl4pPr>
              <a:defRPr/>
            </a:lvl4pPr>
            <a:lvl5pP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3"/>
          <p:cNvSpPr txBox="1">
            <a:spLocks noGrp="1"/>
          </p:cNvSpPr>
          <p:nvPr>
            <p:ph type="dt" sz="half" idx="7"/>
          </p:nvPr>
        </p:nvSpPr>
        <p:spPr/>
        <p:txBody>
          <a:bodyPr/>
          <a:lstStyle>
            <a:lvl1pPr>
              <a:defRPr/>
            </a:lvl1pPr>
          </a:lstStyle>
          <a:p>
            <a:pPr lvl="0"/>
            <a:endParaRPr lang="cs-CZ"/>
          </a:p>
        </p:txBody>
      </p:sp>
      <p:sp>
        <p:nvSpPr>
          <p:cNvPr id="5" name="Footer Placeholder 4"/>
          <p:cNvSpPr txBox="1">
            <a:spLocks noGrp="1"/>
          </p:cNvSpPr>
          <p:nvPr>
            <p:ph type="ftr" sz="quarter" idx="9"/>
          </p:nvPr>
        </p:nvSpPr>
        <p:spPr/>
        <p:txBody>
          <a:bodyPr/>
          <a:lstStyle>
            <a:lvl1pPr>
              <a:defRPr/>
            </a:lvl1pPr>
          </a:lstStyle>
          <a:p>
            <a:pPr lvl="0"/>
            <a:endParaRPr lang="cs-CZ"/>
          </a:p>
        </p:txBody>
      </p:sp>
      <p:sp>
        <p:nvSpPr>
          <p:cNvPr id="6" name="Slide Number Placeholder 5"/>
          <p:cNvSpPr txBox="1">
            <a:spLocks noGrp="1"/>
          </p:cNvSpPr>
          <p:nvPr>
            <p:ph type="sldNum" sz="quarter" idx="8"/>
          </p:nvPr>
        </p:nvSpPr>
        <p:spPr/>
        <p:txBody>
          <a:bodyPr/>
          <a:lstStyle>
            <a:lvl1pPr>
              <a:defRPr/>
            </a:lvl1pPr>
          </a:lstStyle>
          <a:p>
            <a:pPr lvl="0"/>
            <a:fld id="{E685B630-10DD-462A-AF87-224AB5DC36A2}" type="slidenum">
              <a:t>‹#›</a:t>
            </a:fld>
            <a:endParaRPr lang="cs-CZ"/>
          </a:p>
        </p:txBody>
      </p:sp>
    </p:spTree>
    <p:extLst>
      <p:ext uri="{BB962C8B-B14F-4D97-AF65-F5344CB8AC3E}">
        <p14:creationId xmlns:p14="http://schemas.microsoft.com/office/powerpoint/2010/main" val="24792635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72120" y="672120"/>
            <a:ext cx="2352240" cy="5711760"/>
          </a:xfrm>
        </p:spPr>
        <p:txBody>
          <a:bodyPr vert="eaVert"/>
          <a:lstStyle>
            <a:lvl1pPr>
              <a:defRPr/>
            </a:lvl1pPr>
          </a:lstStyle>
          <a:p>
            <a:pPr lvl="0"/>
            <a:r>
              <a:rPr lang="cs-CZ"/>
              <a:t>Kliknutím lze upravit styl.</a:t>
            </a:r>
          </a:p>
        </p:txBody>
      </p:sp>
      <p:sp>
        <p:nvSpPr>
          <p:cNvPr id="3" name="Vertical Text Placeholder 2"/>
          <p:cNvSpPr txBox="1">
            <a:spLocks noGrp="1"/>
          </p:cNvSpPr>
          <p:nvPr>
            <p:ph type="body" orient="vert" idx="1"/>
          </p:nvPr>
        </p:nvSpPr>
        <p:spPr>
          <a:xfrm>
            <a:off x="3192120" y="756000"/>
            <a:ext cx="5544360" cy="5039640"/>
          </a:xfrm>
        </p:spPr>
        <p:txBody>
          <a:bodyPr vert="eaVert" anchor="t"/>
          <a:lstStyle>
            <a:lvl1pPr>
              <a:defRPr/>
            </a:lvl1pPr>
            <a:lvl2pPr>
              <a:defRPr/>
            </a:lvl2pPr>
            <a:lvl3pPr>
              <a:defRPr/>
            </a:lvl3pPr>
            <a:lvl4pPr>
              <a:defRPr/>
            </a:lvl4pPr>
            <a:lvl5pP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3"/>
          <p:cNvSpPr txBox="1">
            <a:spLocks noGrp="1"/>
          </p:cNvSpPr>
          <p:nvPr>
            <p:ph type="dt" sz="half" idx="7"/>
          </p:nvPr>
        </p:nvSpPr>
        <p:spPr/>
        <p:txBody>
          <a:bodyPr/>
          <a:lstStyle>
            <a:lvl1pPr>
              <a:defRPr/>
            </a:lvl1pPr>
          </a:lstStyle>
          <a:p>
            <a:pPr lvl="0"/>
            <a:endParaRPr lang="cs-CZ"/>
          </a:p>
        </p:txBody>
      </p:sp>
      <p:sp>
        <p:nvSpPr>
          <p:cNvPr id="5" name="Footer Placeholder 4"/>
          <p:cNvSpPr txBox="1">
            <a:spLocks noGrp="1"/>
          </p:cNvSpPr>
          <p:nvPr>
            <p:ph type="ftr" sz="quarter" idx="9"/>
          </p:nvPr>
        </p:nvSpPr>
        <p:spPr/>
        <p:txBody>
          <a:bodyPr/>
          <a:lstStyle>
            <a:lvl1pPr>
              <a:defRPr/>
            </a:lvl1pPr>
          </a:lstStyle>
          <a:p>
            <a:pPr lvl="0"/>
            <a:endParaRPr lang="cs-CZ"/>
          </a:p>
        </p:txBody>
      </p:sp>
      <p:sp>
        <p:nvSpPr>
          <p:cNvPr id="6" name="Slide Number Placeholder 5"/>
          <p:cNvSpPr txBox="1">
            <a:spLocks noGrp="1"/>
          </p:cNvSpPr>
          <p:nvPr>
            <p:ph type="sldNum" sz="quarter" idx="8"/>
          </p:nvPr>
        </p:nvSpPr>
        <p:spPr/>
        <p:txBody>
          <a:bodyPr/>
          <a:lstStyle>
            <a:lvl1pPr>
              <a:defRPr/>
            </a:lvl1pPr>
          </a:lstStyle>
          <a:p>
            <a:pPr lvl="0"/>
            <a:fld id="{D83E3328-30FF-4814-892E-05115025DF4E}" type="slidenum">
              <a:t>‹#›</a:t>
            </a:fld>
            <a:endParaRPr lang="cs-CZ"/>
          </a:p>
        </p:txBody>
      </p:sp>
    </p:spTree>
    <p:extLst>
      <p:ext uri="{BB962C8B-B14F-4D97-AF65-F5344CB8AC3E}">
        <p14:creationId xmlns:p14="http://schemas.microsoft.com/office/powerpoint/2010/main" val="33150073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Content Placeholder 2"/>
          <p:cNvSpPr txBox="1">
            <a:spLocks noGrp="1"/>
          </p:cNvSpPr>
          <p:nvPr>
            <p:ph type="title"/>
          </p:nvPr>
        </p:nvSpPr>
        <p:spPr>
          <a:xfrm>
            <a:off x="2352240" y="756000"/>
            <a:ext cx="6720480" cy="4031999"/>
          </a:xfrm>
        </p:spPr>
        <p:txBody>
          <a:bodyPr anchor="ctr"/>
          <a:lstStyle>
            <a:lvl1pPr marL="302400" indent="-282240">
              <a:spcBef>
                <a:spcPts val="601"/>
              </a:spcBef>
              <a:buSzPct val="60000"/>
              <a:buFont typeface="Wingdings" pitchFamily="2"/>
              <a:buChar char=""/>
              <a:defRPr sz="2300"/>
            </a:lvl1pPr>
          </a:lstStyle>
          <a:p>
            <a:pPr lvl="0"/>
            <a:r>
              <a:rPr lang="cs-CZ"/>
              <a:t>Kliknutím lze upravit styly předlohy textu.</a:t>
            </a:r>
            <a:br>
              <a:rPr lang="cs-CZ"/>
            </a:br>
            <a:r>
              <a:rPr lang="cs-CZ"/>
              <a:t>Druhá úroveň</a:t>
            </a:r>
            <a:br>
              <a:rPr lang="cs-CZ"/>
            </a:br>
            <a:r>
              <a:rPr lang="cs-CZ"/>
              <a:t>Třetí úroveň</a:t>
            </a:r>
            <a:br>
              <a:rPr lang="cs-CZ"/>
            </a:br>
            <a:r>
              <a:rPr lang="cs-CZ"/>
              <a:t>Čtvrtá úroveň</a:t>
            </a:r>
            <a:br>
              <a:rPr lang="cs-CZ"/>
            </a:br>
            <a:r>
              <a:rPr lang="cs-CZ"/>
              <a:t>Pátá úroveň</a:t>
            </a:r>
          </a:p>
        </p:txBody>
      </p:sp>
      <p:sp>
        <p:nvSpPr>
          <p:cNvPr id="3" name="Title 12"/>
          <p:cNvSpPr txBox="1">
            <a:spLocks noGrp="1"/>
          </p:cNvSpPr>
          <p:nvPr>
            <p:ph type="title" idx="4294967295"/>
          </p:nvPr>
        </p:nvSpPr>
        <p:spPr/>
        <p:txBody>
          <a:bodyPr/>
          <a:lstStyle>
            <a:lvl1pPr>
              <a:defRPr/>
            </a:lvl1pPr>
          </a:lstStyle>
          <a:p>
            <a:pPr lvl="0"/>
            <a:r>
              <a:rPr lang="cs-CZ"/>
              <a:t>Kliknutím lze upravit styl.</a:t>
            </a:r>
          </a:p>
        </p:txBody>
      </p:sp>
      <p:sp>
        <p:nvSpPr>
          <p:cNvPr id="4" name="Date Placeholder 13"/>
          <p:cNvSpPr txBox="1">
            <a:spLocks noGrp="1"/>
          </p:cNvSpPr>
          <p:nvPr>
            <p:ph type="dt" sz="half" idx="7"/>
          </p:nvPr>
        </p:nvSpPr>
        <p:spPr/>
        <p:txBody>
          <a:bodyPr/>
          <a:lstStyle>
            <a:lvl1pPr>
              <a:defRPr/>
            </a:lvl1pPr>
          </a:lstStyle>
          <a:p>
            <a:pPr lvl="0"/>
            <a:endParaRPr lang="cs-CZ"/>
          </a:p>
        </p:txBody>
      </p:sp>
      <p:sp>
        <p:nvSpPr>
          <p:cNvPr id="5" name="Slide Number Placeholder 14"/>
          <p:cNvSpPr txBox="1">
            <a:spLocks noGrp="1"/>
          </p:cNvSpPr>
          <p:nvPr>
            <p:ph type="sldNum" sz="quarter" idx="8"/>
          </p:nvPr>
        </p:nvSpPr>
        <p:spPr/>
        <p:txBody>
          <a:bodyPr/>
          <a:lstStyle>
            <a:lvl1pPr>
              <a:defRPr/>
            </a:lvl1pPr>
          </a:lstStyle>
          <a:p>
            <a:pPr lvl="0"/>
            <a:fld id="{B51A74AB-7600-4AC9-A564-ABC7435FE26E}" type="slidenum">
              <a:t>‹#›</a:t>
            </a:fld>
            <a:endParaRPr lang="cs-CZ"/>
          </a:p>
        </p:txBody>
      </p:sp>
      <p:sp>
        <p:nvSpPr>
          <p:cNvPr id="6" name="Footer Placeholder 15"/>
          <p:cNvSpPr txBox="1">
            <a:spLocks noGrp="1"/>
          </p:cNvSpPr>
          <p:nvPr>
            <p:ph type="ftr" sz="quarter" idx="9"/>
          </p:nvPr>
        </p:nvSpPr>
        <p:spPr/>
        <p:txBody>
          <a:bodyPr/>
          <a:lstStyle>
            <a:lvl1pPr>
              <a:defRPr/>
            </a:lvl1pPr>
          </a:lstStyle>
          <a:p>
            <a:pPr lvl="0"/>
            <a:endParaRPr lang="cs-CZ"/>
          </a:p>
        </p:txBody>
      </p:sp>
    </p:spTree>
    <p:extLst>
      <p:ext uri="{BB962C8B-B14F-4D97-AF65-F5344CB8AC3E}">
        <p14:creationId xmlns:p14="http://schemas.microsoft.com/office/powerpoint/2010/main" val="5980559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extBox 7"/>
          <p:cNvSpPr txBox="1"/>
          <p:nvPr/>
        </p:nvSpPr>
        <p:spPr>
          <a:xfrm>
            <a:off x="4704120" y="4491360"/>
            <a:ext cx="503999" cy="1112760"/>
          </a:xfrm>
          <a:prstGeom prst="rect">
            <a:avLst/>
          </a:prstGeom>
          <a:noFill/>
          <a:ln>
            <a:noFill/>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pPr>
            <a:r>
              <a:rPr lang="en-US" sz="7300" b="0" i="0" u="none" strike="noStrike" kern="1200" spc="0" baseline="0">
                <a:ln>
                  <a:noFill/>
                </a:ln>
                <a:solidFill>
                  <a:srgbClr val="FFFFFF"/>
                </a:solidFill>
                <a:effectLst>
                  <a:outerShdw dist="17961" dir="2700000">
                    <a:scrgbClr r="0" g="0" b="0"/>
                  </a:outerShdw>
                </a:effectLst>
                <a:latin typeface="Palatino Linotype" pitchFamily="18"/>
                <a:ea typeface="Microsoft YaHei" pitchFamily="2"/>
                <a:cs typeface="Mangal" pitchFamily="2"/>
              </a:rPr>
              <a:t>{</a:t>
            </a:r>
          </a:p>
        </p:txBody>
      </p:sp>
      <p:sp>
        <p:nvSpPr>
          <p:cNvPr id="3" name="Text Placeholder 2"/>
          <p:cNvSpPr txBox="1">
            <a:spLocks noGrp="1"/>
          </p:cNvSpPr>
          <p:nvPr>
            <p:ph type="body" idx="1"/>
          </p:nvPr>
        </p:nvSpPr>
        <p:spPr>
          <a:xfrm>
            <a:off x="5040360" y="4704120"/>
            <a:ext cx="4116239" cy="806400"/>
          </a:xfrm>
        </p:spPr>
        <p:txBody>
          <a:bodyPr/>
          <a:lstStyle>
            <a:lvl1pPr marL="0" indent="0">
              <a:spcBef>
                <a:spcPts val="499"/>
              </a:spcBef>
              <a:buNone/>
              <a:defRPr sz="2000"/>
            </a:lvl1pPr>
          </a:lstStyle>
          <a:p>
            <a:pPr lvl="0"/>
            <a:r>
              <a:rPr lang="cs-CZ"/>
              <a:t>Kliknutím lze upravit styly předlohy textu.</a:t>
            </a:r>
          </a:p>
        </p:txBody>
      </p:sp>
      <p:sp>
        <p:nvSpPr>
          <p:cNvPr id="4" name="Date Placeholder 11"/>
          <p:cNvSpPr txBox="1">
            <a:spLocks noGrp="1"/>
          </p:cNvSpPr>
          <p:nvPr>
            <p:ph type="dt" sz="half" idx="7"/>
          </p:nvPr>
        </p:nvSpPr>
        <p:spPr/>
        <p:txBody>
          <a:bodyPr/>
          <a:lstStyle>
            <a:lvl1pPr>
              <a:defRPr/>
            </a:lvl1pPr>
          </a:lstStyle>
          <a:p>
            <a:pPr lvl="0"/>
            <a:endParaRPr lang="cs-CZ"/>
          </a:p>
        </p:txBody>
      </p:sp>
      <p:sp>
        <p:nvSpPr>
          <p:cNvPr id="5" name="Slide Number Placeholder 12"/>
          <p:cNvSpPr txBox="1">
            <a:spLocks noGrp="1"/>
          </p:cNvSpPr>
          <p:nvPr>
            <p:ph type="sldNum" sz="quarter" idx="8"/>
          </p:nvPr>
        </p:nvSpPr>
        <p:spPr/>
        <p:txBody>
          <a:bodyPr/>
          <a:lstStyle>
            <a:lvl1pPr>
              <a:defRPr/>
            </a:lvl1pPr>
          </a:lstStyle>
          <a:p>
            <a:pPr lvl="0"/>
            <a:fld id="{140B8CF8-0C18-4FEC-A0AD-8A64784F2C3F}" type="slidenum">
              <a:t>‹#›</a:t>
            </a:fld>
            <a:endParaRPr lang="cs-CZ"/>
          </a:p>
        </p:txBody>
      </p:sp>
      <p:sp>
        <p:nvSpPr>
          <p:cNvPr id="6" name="Footer Placeholder 13"/>
          <p:cNvSpPr txBox="1">
            <a:spLocks noGrp="1"/>
          </p:cNvSpPr>
          <p:nvPr>
            <p:ph type="ftr" sz="quarter" idx="9"/>
          </p:nvPr>
        </p:nvSpPr>
        <p:spPr/>
        <p:txBody>
          <a:bodyPr/>
          <a:lstStyle>
            <a:lvl1pPr>
              <a:defRPr/>
            </a:lvl1pPr>
          </a:lstStyle>
          <a:p>
            <a:pPr lvl="0"/>
            <a:endParaRPr lang="cs-CZ"/>
          </a:p>
        </p:txBody>
      </p:sp>
      <p:sp>
        <p:nvSpPr>
          <p:cNvPr id="7" name="Title 3"/>
          <p:cNvSpPr txBox="1">
            <a:spLocks noGrp="1"/>
          </p:cNvSpPr>
          <p:nvPr>
            <p:ph type="title"/>
          </p:nvPr>
        </p:nvSpPr>
        <p:spPr>
          <a:xfrm>
            <a:off x="2520000" y="2099880"/>
            <a:ext cx="6653159" cy="2590560"/>
          </a:xfrm>
        </p:spPr>
        <p:txBody>
          <a:bodyPr/>
          <a:lstStyle>
            <a:lvl1pPr>
              <a:defRPr sz="6000"/>
            </a:lvl1pPr>
          </a:lstStyle>
          <a:p>
            <a:pPr lvl="0"/>
            <a:r>
              <a:rPr lang="cs-CZ"/>
              <a:t>Kliknutím lze upravit styl.</a:t>
            </a:r>
          </a:p>
        </p:txBody>
      </p:sp>
    </p:spTree>
    <p:extLst>
      <p:ext uri="{BB962C8B-B14F-4D97-AF65-F5344CB8AC3E}">
        <p14:creationId xmlns:p14="http://schemas.microsoft.com/office/powerpoint/2010/main" val="29502618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Date Placeholder 7"/>
          <p:cNvSpPr txBox="1">
            <a:spLocks noGrp="1"/>
          </p:cNvSpPr>
          <p:nvPr>
            <p:ph type="dt" sz="half" idx="7"/>
          </p:nvPr>
        </p:nvSpPr>
        <p:spPr/>
        <p:txBody>
          <a:bodyPr/>
          <a:lstStyle>
            <a:lvl1pPr>
              <a:defRPr/>
            </a:lvl1pPr>
          </a:lstStyle>
          <a:p>
            <a:pPr lvl="0"/>
            <a:endParaRPr lang="cs-CZ"/>
          </a:p>
        </p:txBody>
      </p:sp>
      <p:sp>
        <p:nvSpPr>
          <p:cNvPr id="3" name="Slide Number Placeholder 8"/>
          <p:cNvSpPr txBox="1">
            <a:spLocks noGrp="1"/>
          </p:cNvSpPr>
          <p:nvPr>
            <p:ph type="sldNum" sz="quarter" idx="8"/>
          </p:nvPr>
        </p:nvSpPr>
        <p:spPr/>
        <p:txBody>
          <a:bodyPr/>
          <a:lstStyle>
            <a:lvl1pPr>
              <a:defRPr/>
            </a:lvl1pPr>
          </a:lstStyle>
          <a:p>
            <a:pPr lvl="0"/>
            <a:fld id="{7FC718A4-B429-45E7-AF14-EC76F59F2108}" type="slidenum">
              <a:t>‹#›</a:t>
            </a:fld>
            <a:endParaRPr lang="cs-CZ"/>
          </a:p>
        </p:txBody>
      </p:sp>
      <p:sp>
        <p:nvSpPr>
          <p:cNvPr id="4" name="Footer Placeholder 9"/>
          <p:cNvSpPr txBox="1">
            <a:spLocks noGrp="1"/>
          </p:cNvSpPr>
          <p:nvPr>
            <p:ph type="ftr" sz="quarter" idx="9"/>
          </p:nvPr>
        </p:nvSpPr>
        <p:spPr/>
        <p:txBody>
          <a:bodyPr/>
          <a:lstStyle>
            <a:lvl1pPr>
              <a:defRPr/>
            </a:lvl1pPr>
          </a:lstStyle>
          <a:p>
            <a:pPr lvl="0"/>
            <a:endParaRPr lang="cs-CZ"/>
          </a:p>
        </p:txBody>
      </p:sp>
      <p:sp>
        <p:nvSpPr>
          <p:cNvPr id="5" name="Title 10"/>
          <p:cNvSpPr txBox="1">
            <a:spLocks noGrp="1"/>
          </p:cNvSpPr>
          <p:nvPr>
            <p:ph type="title"/>
          </p:nvPr>
        </p:nvSpPr>
        <p:spPr/>
        <p:txBody>
          <a:bodyPr/>
          <a:lstStyle>
            <a:lvl1pPr>
              <a:defRPr/>
            </a:lvl1pPr>
          </a:lstStyle>
          <a:p>
            <a:pPr lvl="0"/>
            <a:r>
              <a:rPr lang="cs-CZ"/>
              <a:t>Kliknutím lze upravit styl.</a:t>
            </a:r>
          </a:p>
        </p:txBody>
      </p:sp>
      <p:sp>
        <p:nvSpPr>
          <p:cNvPr id="6" name="Content Placeholder 4"/>
          <p:cNvSpPr txBox="1">
            <a:spLocks noGrp="1"/>
          </p:cNvSpPr>
          <p:nvPr>
            <p:ph type="title" idx="4294967295"/>
          </p:nvPr>
        </p:nvSpPr>
        <p:spPr>
          <a:xfrm>
            <a:off x="1481759" y="725759"/>
            <a:ext cx="3609000" cy="3780000"/>
          </a:xfrm>
        </p:spPr>
        <p:txBody>
          <a:bodyPr anchor="ctr"/>
          <a:lstStyle>
            <a:lvl1pPr marL="302400" indent="-282240">
              <a:spcBef>
                <a:spcPts val="601"/>
              </a:spcBef>
              <a:buSzPct val="60000"/>
              <a:buFont typeface="Wingdings" pitchFamily="2"/>
              <a:buChar char=""/>
              <a:defRPr sz="2300"/>
            </a:lvl1pPr>
          </a:lstStyle>
          <a:p>
            <a:pPr lvl="0"/>
            <a:r>
              <a:rPr lang="cs-CZ"/>
              <a:t>Kliknutím lze upravit styly předlohy textu.</a:t>
            </a:r>
            <a:br>
              <a:rPr lang="cs-CZ"/>
            </a:br>
            <a:r>
              <a:rPr lang="cs-CZ"/>
              <a:t>Druhá úroveň</a:t>
            </a:r>
            <a:br>
              <a:rPr lang="cs-CZ"/>
            </a:br>
            <a:r>
              <a:rPr lang="cs-CZ"/>
              <a:t>Třetí úroveň</a:t>
            </a:r>
            <a:br>
              <a:rPr lang="cs-CZ"/>
            </a:br>
            <a:r>
              <a:rPr lang="cs-CZ"/>
              <a:t>Čtvrtá úroveň</a:t>
            </a:r>
            <a:br>
              <a:rPr lang="cs-CZ"/>
            </a:br>
            <a:r>
              <a:rPr lang="cs-CZ"/>
              <a:t>Pátá úroveň</a:t>
            </a:r>
          </a:p>
        </p:txBody>
      </p:sp>
      <p:sp>
        <p:nvSpPr>
          <p:cNvPr id="7" name="Content Placeholder 6"/>
          <p:cNvSpPr txBox="1">
            <a:spLocks noGrp="1"/>
          </p:cNvSpPr>
          <p:nvPr>
            <p:ph type="title" idx="4294967295"/>
          </p:nvPr>
        </p:nvSpPr>
        <p:spPr>
          <a:xfrm>
            <a:off x="5544360" y="725759"/>
            <a:ext cx="3609000" cy="3783240"/>
          </a:xfrm>
        </p:spPr>
        <p:txBody>
          <a:bodyPr anchor="ctr"/>
          <a:lstStyle>
            <a:lvl1pPr marL="302400" indent="-282240">
              <a:spcBef>
                <a:spcPts val="601"/>
              </a:spcBef>
              <a:buSzPct val="60000"/>
              <a:buFont typeface="Wingdings" pitchFamily="2"/>
              <a:buChar char=""/>
              <a:defRPr sz="2300"/>
            </a:lvl1pPr>
          </a:lstStyle>
          <a:p>
            <a:pPr lvl="0"/>
            <a:r>
              <a:rPr lang="cs-CZ"/>
              <a:t>Kliknutím lze upravit styly předlohy textu.</a:t>
            </a:r>
            <a:br>
              <a:rPr lang="cs-CZ"/>
            </a:br>
            <a:r>
              <a:rPr lang="cs-CZ"/>
              <a:t>Druhá úroveň</a:t>
            </a:r>
            <a:br>
              <a:rPr lang="cs-CZ"/>
            </a:br>
            <a:r>
              <a:rPr lang="cs-CZ"/>
              <a:t>Třetí úroveň</a:t>
            </a:r>
            <a:br>
              <a:rPr lang="cs-CZ"/>
            </a:br>
            <a:r>
              <a:rPr lang="cs-CZ"/>
              <a:t>Čtvrtá úroveň</a:t>
            </a:r>
            <a:br>
              <a:rPr lang="cs-CZ"/>
            </a:br>
            <a:r>
              <a:rPr lang="cs-CZ"/>
              <a:t>Pátá úroveň</a:t>
            </a:r>
          </a:p>
        </p:txBody>
      </p:sp>
    </p:spTree>
    <p:extLst>
      <p:ext uri="{BB962C8B-B14F-4D97-AF65-F5344CB8AC3E}">
        <p14:creationId xmlns:p14="http://schemas.microsoft.com/office/powerpoint/2010/main" val="28513107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ext Placeholder 2"/>
          <p:cNvSpPr txBox="1">
            <a:spLocks noGrp="1"/>
          </p:cNvSpPr>
          <p:nvPr>
            <p:ph type="body" idx="1"/>
          </p:nvPr>
        </p:nvSpPr>
        <p:spPr>
          <a:xfrm>
            <a:off x="1478519" y="729720"/>
            <a:ext cx="3609000" cy="705240"/>
          </a:xfrm>
        </p:spPr>
        <p:txBody>
          <a:bodyPr/>
          <a:lstStyle>
            <a:lvl1pPr marL="0" indent="0">
              <a:buNone/>
              <a:defRPr sz="2400"/>
            </a:lvl1pPr>
          </a:lstStyle>
          <a:p>
            <a:pPr lvl="0"/>
            <a:r>
              <a:rPr lang="cs-CZ"/>
              <a:t>Kliknutím lze upravit styly předlohy textu.</a:t>
            </a:r>
          </a:p>
        </p:txBody>
      </p:sp>
      <p:sp>
        <p:nvSpPr>
          <p:cNvPr id="3" name="Content Placeholder 3"/>
          <p:cNvSpPr txBox="1">
            <a:spLocks noGrp="1"/>
          </p:cNvSpPr>
          <p:nvPr>
            <p:ph type="title"/>
          </p:nvPr>
        </p:nvSpPr>
        <p:spPr>
          <a:xfrm>
            <a:off x="1481759" y="1512000"/>
            <a:ext cx="3612239" cy="3024000"/>
          </a:xfrm>
        </p:spPr>
        <p:txBody>
          <a:bodyPr anchor="t"/>
          <a:lstStyle>
            <a:lvl1pPr marL="302400" indent="-282240">
              <a:spcBef>
                <a:spcPts val="601"/>
              </a:spcBef>
              <a:buSzPct val="60000"/>
              <a:buFont typeface="Wingdings" pitchFamily="2"/>
              <a:buChar char=""/>
              <a:defRPr sz="2600"/>
            </a:lvl1pPr>
          </a:lstStyle>
          <a:p>
            <a:pPr lvl="0"/>
            <a:r>
              <a:rPr lang="cs-CZ"/>
              <a:t>Kliknutím lze upravit styly předlohy textu.</a:t>
            </a:r>
            <a:br>
              <a:rPr lang="cs-CZ"/>
            </a:br>
            <a:r>
              <a:rPr lang="cs-CZ"/>
              <a:t>Druhá úroveň</a:t>
            </a:r>
            <a:br>
              <a:rPr lang="cs-CZ"/>
            </a:br>
            <a:r>
              <a:rPr lang="cs-CZ"/>
              <a:t>Třetí úroveň</a:t>
            </a:r>
            <a:br>
              <a:rPr lang="cs-CZ"/>
            </a:br>
            <a:r>
              <a:rPr lang="cs-CZ"/>
              <a:t>Čtvrtá úroveň</a:t>
            </a:r>
            <a:br>
              <a:rPr lang="cs-CZ"/>
            </a:br>
            <a:r>
              <a:rPr lang="cs-CZ"/>
              <a:t>Pátá úroveň</a:t>
            </a:r>
          </a:p>
        </p:txBody>
      </p:sp>
      <p:sp>
        <p:nvSpPr>
          <p:cNvPr id="4" name="Text Placeholder 4"/>
          <p:cNvSpPr txBox="1">
            <a:spLocks noGrp="1"/>
          </p:cNvSpPr>
          <p:nvPr>
            <p:ph type="body" idx="3"/>
          </p:nvPr>
        </p:nvSpPr>
        <p:spPr>
          <a:xfrm>
            <a:off x="5544360" y="729720"/>
            <a:ext cx="3609000" cy="705240"/>
          </a:xfrm>
        </p:spPr>
        <p:txBody>
          <a:bodyPr/>
          <a:lstStyle>
            <a:lvl1pPr marL="0" indent="0">
              <a:buNone/>
              <a:defRPr sz="2400"/>
            </a:lvl1pPr>
          </a:lstStyle>
          <a:p>
            <a:pPr lvl="0"/>
            <a:r>
              <a:rPr lang="cs-CZ"/>
              <a:t>Kliknutím lze upravit styly předlohy textu.</a:t>
            </a:r>
          </a:p>
        </p:txBody>
      </p:sp>
      <p:sp>
        <p:nvSpPr>
          <p:cNvPr id="5" name="Content Placeholder 5"/>
          <p:cNvSpPr txBox="1">
            <a:spLocks noGrp="1"/>
          </p:cNvSpPr>
          <p:nvPr>
            <p:ph type="title" idx="4294967295"/>
          </p:nvPr>
        </p:nvSpPr>
        <p:spPr>
          <a:xfrm>
            <a:off x="5544360" y="1512000"/>
            <a:ext cx="3609000" cy="3024000"/>
          </a:xfrm>
        </p:spPr>
        <p:txBody>
          <a:bodyPr anchor="t"/>
          <a:lstStyle>
            <a:lvl1pPr marL="302400" indent="-282240">
              <a:spcBef>
                <a:spcPts val="601"/>
              </a:spcBef>
              <a:buSzPct val="60000"/>
              <a:buFont typeface="Wingdings" pitchFamily="2"/>
              <a:buChar char=""/>
              <a:defRPr sz="2600"/>
            </a:lvl1pPr>
          </a:lstStyle>
          <a:p>
            <a:pPr lvl="0"/>
            <a:r>
              <a:rPr lang="cs-CZ"/>
              <a:t>Kliknutím lze upravit styly předlohy textu.</a:t>
            </a:r>
            <a:br>
              <a:rPr lang="cs-CZ"/>
            </a:br>
            <a:r>
              <a:rPr lang="cs-CZ"/>
              <a:t>Druhá úroveň</a:t>
            </a:r>
            <a:br>
              <a:rPr lang="cs-CZ"/>
            </a:br>
            <a:r>
              <a:rPr lang="cs-CZ"/>
              <a:t>Třetí úroveň</a:t>
            </a:r>
            <a:br>
              <a:rPr lang="cs-CZ"/>
            </a:br>
            <a:r>
              <a:rPr lang="cs-CZ"/>
              <a:t>Čtvrtá úroveň</a:t>
            </a:r>
            <a:br>
              <a:rPr lang="cs-CZ"/>
            </a:br>
            <a:r>
              <a:rPr lang="cs-CZ"/>
              <a:t>Pátá úroveň</a:t>
            </a:r>
          </a:p>
        </p:txBody>
      </p:sp>
      <p:sp>
        <p:nvSpPr>
          <p:cNvPr id="6" name="TextBox 12"/>
          <p:cNvSpPr txBox="1"/>
          <p:nvPr/>
        </p:nvSpPr>
        <p:spPr>
          <a:xfrm>
            <a:off x="1164960" y="573480"/>
            <a:ext cx="503999" cy="1005840"/>
          </a:xfrm>
          <a:prstGeom prst="rect">
            <a:avLst/>
          </a:prstGeom>
          <a:noFill/>
          <a:ln>
            <a:noFill/>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pPr>
            <a:r>
              <a:rPr lang="en-US" sz="6600" b="0" i="0" u="none" strike="noStrike" kern="1200" spc="0" baseline="0">
                <a:ln>
                  <a:noFill/>
                </a:ln>
                <a:solidFill>
                  <a:srgbClr val="FFFFFF"/>
                </a:solidFill>
                <a:effectLst>
                  <a:outerShdw dist="17961" dir="2700000">
                    <a:scrgbClr r="0" g="0" b="0"/>
                  </a:outerShdw>
                </a:effectLst>
                <a:latin typeface="Palatino Linotype" pitchFamily="18"/>
                <a:ea typeface="Microsoft YaHei" pitchFamily="2"/>
                <a:cs typeface="Mangal" pitchFamily="2"/>
              </a:rPr>
              <a:t>{</a:t>
            </a:r>
          </a:p>
        </p:txBody>
      </p:sp>
      <p:sp>
        <p:nvSpPr>
          <p:cNvPr id="7" name="TextBox 17"/>
          <p:cNvSpPr txBox="1"/>
          <p:nvPr/>
        </p:nvSpPr>
        <p:spPr>
          <a:xfrm>
            <a:off x="5270040" y="573480"/>
            <a:ext cx="503999" cy="1005840"/>
          </a:xfrm>
          <a:prstGeom prst="rect">
            <a:avLst/>
          </a:prstGeom>
          <a:noFill/>
          <a:ln>
            <a:noFill/>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pPr>
            <a:r>
              <a:rPr lang="en-US" sz="6600" b="0" i="0" u="none" strike="noStrike" kern="1200" spc="0" baseline="0">
                <a:ln>
                  <a:noFill/>
                </a:ln>
                <a:solidFill>
                  <a:srgbClr val="FFFFFF"/>
                </a:solidFill>
                <a:effectLst>
                  <a:outerShdw dist="17961" dir="2700000">
                    <a:scrgbClr r="0" g="0" b="0"/>
                  </a:outerShdw>
                </a:effectLst>
                <a:latin typeface="Palatino Linotype" pitchFamily="18"/>
                <a:ea typeface="Microsoft YaHei" pitchFamily="2"/>
                <a:cs typeface="Mangal" pitchFamily="2"/>
              </a:rPr>
              <a:t>{</a:t>
            </a:r>
          </a:p>
        </p:txBody>
      </p:sp>
      <p:sp>
        <p:nvSpPr>
          <p:cNvPr id="8" name="Title 11"/>
          <p:cNvSpPr txBox="1">
            <a:spLocks noGrp="1"/>
          </p:cNvSpPr>
          <p:nvPr>
            <p:ph type="title" idx="4294967295"/>
          </p:nvPr>
        </p:nvSpPr>
        <p:spPr/>
        <p:txBody>
          <a:bodyPr/>
          <a:lstStyle>
            <a:lvl1pPr>
              <a:defRPr/>
            </a:lvl1pPr>
          </a:lstStyle>
          <a:p>
            <a:pPr lvl="0"/>
            <a:r>
              <a:rPr lang="cs-CZ"/>
              <a:t>Kliknutím lze upravit styl.</a:t>
            </a:r>
          </a:p>
        </p:txBody>
      </p:sp>
      <p:sp>
        <p:nvSpPr>
          <p:cNvPr id="9" name="Date Placeholder 13"/>
          <p:cNvSpPr txBox="1">
            <a:spLocks noGrp="1"/>
          </p:cNvSpPr>
          <p:nvPr>
            <p:ph type="dt" sz="half" idx="7"/>
          </p:nvPr>
        </p:nvSpPr>
        <p:spPr/>
        <p:txBody>
          <a:bodyPr/>
          <a:lstStyle>
            <a:lvl1pPr>
              <a:defRPr/>
            </a:lvl1pPr>
          </a:lstStyle>
          <a:p>
            <a:pPr lvl="0"/>
            <a:endParaRPr lang="cs-CZ"/>
          </a:p>
        </p:txBody>
      </p:sp>
      <p:sp>
        <p:nvSpPr>
          <p:cNvPr id="10" name="Slide Number Placeholder 14"/>
          <p:cNvSpPr txBox="1">
            <a:spLocks noGrp="1"/>
          </p:cNvSpPr>
          <p:nvPr>
            <p:ph type="sldNum" sz="quarter" idx="8"/>
          </p:nvPr>
        </p:nvSpPr>
        <p:spPr/>
        <p:txBody>
          <a:bodyPr/>
          <a:lstStyle>
            <a:lvl1pPr>
              <a:defRPr/>
            </a:lvl1pPr>
          </a:lstStyle>
          <a:p>
            <a:pPr lvl="0"/>
            <a:fld id="{4E206543-C90E-4B93-B0A4-9E15B1BEFDBD}" type="slidenum">
              <a:t>‹#›</a:t>
            </a:fld>
            <a:endParaRPr lang="cs-CZ"/>
          </a:p>
        </p:txBody>
      </p:sp>
      <p:sp>
        <p:nvSpPr>
          <p:cNvPr id="11" name="Footer Placeholder 15"/>
          <p:cNvSpPr txBox="1">
            <a:spLocks noGrp="1"/>
          </p:cNvSpPr>
          <p:nvPr>
            <p:ph type="ftr" sz="quarter" idx="9"/>
          </p:nvPr>
        </p:nvSpPr>
        <p:spPr/>
        <p:txBody>
          <a:bodyPr/>
          <a:lstStyle>
            <a:lvl1pPr>
              <a:defRPr/>
            </a:lvl1pPr>
          </a:lstStyle>
          <a:p>
            <a:pPr lvl="0"/>
            <a:endParaRPr lang="cs-CZ"/>
          </a:p>
        </p:txBody>
      </p:sp>
    </p:spTree>
    <p:extLst>
      <p:ext uri="{BB962C8B-B14F-4D97-AF65-F5344CB8AC3E}">
        <p14:creationId xmlns:p14="http://schemas.microsoft.com/office/powerpoint/2010/main" val="9717756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5"/>
          <p:cNvSpPr txBox="1">
            <a:spLocks noGrp="1"/>
          </p:cNvSpPr>
          <p:nvPr>
            <p:ph type="title"/>
          </p:nvPr>
        </p:nvSpPr>
        <p:spPr/>
        <p:txBody>
          <a:bodyPr/>
          <a:lstStyle>
            <a:lvl1pPr>
              <a:defRPr/>
            </a:lvl1pPr>
          </a:lstStyle>
          <a:p>
            <a:pPr lvl="0"/>
            <a:r>
              <a:rPr lang="cs-CZ"/>
              <a:t>Kliknutím lze upravit styl.</a:t>
            </a:r>
          </a:p>
        </p:txBody>
      </p:sp>
      <p:sp>
        <p:nvSpPr>
          <p:cNvPr id="3" name="Date Placeholder 6"/>
          <p:cNvSpPr txBox="1">
            <a:spLocks noGrp="1"/>
          </p:cNvSpPr>
          <p:nvPr>
            <p:ph type="dt" sz="half" idx="7"/>
          </p:nvPr>
        </p:nvSpPr>
        <p:spPr/>
        <p:txBody>
          <a:bodyPr/>
          <a:lstStyle>
            <a:lvl1pPr>
              <a:defRPr/>
            </a:lvl1pPr>
          </a:lstStyle>
          <a:p>
            <a:pPr lvl="0"/>
            <a:endParaRPr lang="cs-CZ"/>
          </a:p>
        </p:txBody>
      </p:sp>
      <p:sp>
        <p:nvSpPr>
          <p:cNvPr id="4" name="Slide Number Placeholder 7"/>
          <p:cNvSpPr txBox="1">
            <a:spLocks noGrp="1"/>
          </p:cNvSpPr>
          <p:nvPr>
            <p:ph type="sldNum" sz="quarter" idx="8"/>
          </p:nvPr>
        </p:nvSpPr>
        <p:spPr/>
        <p:txBody>
          <a:bodyPr/>
          <a:lstStyle>
            <a:lvl1pPr>
              <a:defRPr/>
            </a:lvl1pPr>
          </a:lstStyle>
          <a:p>
            <a:pPr lvl="0"/>
            <a:fld id="{613AAE20-E068-49A9-94AC-D763BAC7089C}" type="slidenum">
              <a:t>‹#›</a:t>
            </a:fld>
            <a:endParaRPr lang="cs-CZ"/>
          </a:p>
        </p:txBody>
      </p:sp>
      <p:sp>
        <p:nvSpPr>
          <p:cNvPr id="5" name="Footer Placeholder 8"/>
          <p:cNvSpPr txBox="1">
            <a:spLocks noGrp="1"/>
          </p:cNvSpPr>
          <p:nvPr>
            <p:ph type="ftr" sz="quarter" idx="9"/>
          </p:nvPr>
        </p:nvSpPr>
        <p:spPr/>
        <p:txBody>
          <a:bodyPr/>
          <a:lstStyle>
            <a:lvl1pPr>
              <a:defRPr/>
            </a:lvl1pPr>
          </a:lstStyle>
          <a:p>
            <a:pPr lvl="0"/>
            <a:endParaRPr lang="cs-CZ"/>
          </a:p>
        </p:txBody>
      </p:sp>
    </p:spTree>
    <p:extLst>
      <p:ext uri="{BB962C8B-B14F-4D97-AF65-F5344CB8AC3E}">
        <p14:creationId xmlns:p14="http://schemas.microsoft.com/office/powerpoint/2010/main" val="1665251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4"/>
          <p:cNvSpPr txBox="1">
            <a:spLocks noGrp="1"/>
          </p:cNvSpPr>
          <p:nvPr>
            <p:ph type="dt" sz="half" idx="7"/>
          </p:nvPr>
        </p:nvSpPr>
        <p:spPr/>
        <p:txBody>
          <a:bodyPr/>
          <a:lstStyle>
            <a:lvl1pPr>
              <a:defRPr/>
            </a:lvl1pPr>
          </a:lstStyle>
          <a:p>
            <a:pPr lvl="0"/>
            <a:endParaRPr lang="cs-CZ"/>
          </a:p>
        </p:txBody>
      </p:sp>
      <p:sp>
        <p:nvSpPr>
          <p:cNvPr id="3" name="Slide Number Placeholder 5"/>
          <p:cNvSpPr txBox="1">
            <a:spLocks noGrp="1"/>
          </p:cNvSpPr>
          <p:nvPr>
            <p:ph type="sldNum" sz="quarter" idx="8"/>
          </p:nvPr>
        </p:nvSpPr>
        <p:spPr/>
        <p:txBody>
          <a:bodyPr/>
          <a:lstStyle>
            <a:lvl1pPr>
              <a:defRPr/>
            </a:lvl1pPr>
          </a:lstStyle>
          <a:p>
            <a:pPr lvl="0"/>
            <a:fld id="{3FE90EFF-749D-44A0-B360-F786AD525762}" type="slidenum">
              <a:t>‹#›</a:t>
            </a:fld>
            <a:endParaRPr lang="cs-CZ"/>
          </a:p>
        </p:txBody>
      </p:sp>
      <p:sp>
        <p:nvSpPr>
          <p:cNvPr id="4" name="Footer Placeholder 6"/>
          <p:cNvSpPr txBox="1">
            <a:spLocks noGrp="1"/>
          </p:cNvSpPr>
          <p:nvPr>
            <p:ph type="ftr" sz="quarter" idx="9"/>
          </p:nvPr>
        </p:nvSpPr>
        <p:spPr/>
        <p:txBody>
          <a:bodyPr/>
          <a:lstStyle>
            <a:lvl1pPr>
              <a:defRPr/>
            </a:lvl1pPr>
          </a:lstStyle>
          <a:p>
            <a:pPr lvl="0"/>
            <a:endParaRPr lang="cs-CZ"/>
          </a:p>
        </p:txBody>
      </p:sp>
      <p:sp>
        <p:nvSpPr>
          <p:cNvPr id="5" name="Nadpis 4"/>
          <p:cNvSpPr txBox="1">
            <a:spLocks noGrp="1"/>
          </p:cNvSpPr>
          <p:nvPr>
            <p:ph type="title" idx="4294967295"/>
          </p:nvPr>
        </p:nvSpPr>
        <p:spPr>
          <a:xfrm>
            <a:off x="503999" y="301320"/>
            <a:ext cx="9072000" cy="1261800"/>
          </a:xfrm>
        </p:spPr>
        <p:txBody>
          <a:bodyPr lIns="0" tIns="0" rIns="0" bIns="0" anchor="ctr"/>
          <a:lstStyle>
            <a:lvl1pPr algn="ctr" hangingPunct="0">
              <a:defRPr sz="4400">
                <a:latin typeface="Arial" pitchFamily="18"/>
              </a:defRPr>
            </a:lvl1pPr>
          </a:lstStyle>
          <a:p>
            <a:endParaRPr lang="cs-CZ"/>
          </a:p>
        </p:txBody>
      </p:sp>
      <p:sp>
        <p:nvSpPr>
          <p:cNvPr id="6" name="Zástupný symbol pro text 5"/>
          <p:cNvSpPr txBox="1">
            <a:spLocks noGrp="1"/>
          </p:cNvSpPr>
          <p:nvPr>
            <p:ph type="body" idx="4294967295"/>
          </p:nvPr>
        </p:nvSpPr>
        <p:spPr>
          <a:xfrm>
            <a:off x="503999" y="1768680"/>
            <a:ext cx="9072000" cy="4988880"/>
          </a:xfrm>
        </p:spPr>
        <p:txBody>
          <a:bodyPr lIns="0" tIns="0" rIns="0" bIns="0"/>
          <a:lstStyle>
            <a:lvl1pPr hangingPunct="0">
              <a:spcBef>
                <a:spcPts val="0"/>
              </a:spcBef>
              <a:spcAft>
                <a:spcPts val="1417"/>
              </a:spcAft>
              <a:defRPr sz="3200">
                <a:ln>
                  <a:noFill/>
                </a:ln>
                <a:latin typeface="Arial" pitchFamily="18"/>
                <a:ea typeface="Microsoft YaHei" pitchFamily="2"/>
                <a:cs typeface="Mangal" pitchFamily="2"/>
              </a:defRPr>
            </a:lvl1pPr>
          </a:lstStyle>
          <a:p>
            <a:endParaRPr lang="cs-CZ"/>
          </a:p>
        </p:txBody>
      </p:sp>
    </p:spTree>
    <p:extLst>
      <p:ext uri="{BB962C8B-B14F-4D97-AF65-F5344CB8AC3E}">
        <p14:creationId xmlns:p14="http://schemas.microsoft.com/office/powerpoint/2010/main" val="3757284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extBox 8"/>
          <p:cNvSpPr txBox="1"/>
          <p:nvPr/>
        </p:nvSpPr>
        <p:spPr>
          <a:xfrm>
            <a:off x="5874840" y="1956240"/>
            <a:ext cx="503999" cy="1341000"/>
          </a:xfrm>
          <a:prstGeom prst="rect">
            <a:avLst/>
          </a:prstGeom>
          <a:noFill/>
          <a:ln>
            <a:noFill/>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pPr>
            <a:r>
              <a:rPr lang="en-US" sz="8800" b="0" i="0" u="none" strike="noStrike" kern="1200" spc="0" baseline="0">
                <a:ln>
                  <a:noFill/>
                </a:ln>
                <a:solidFill>
                  <a:srgbClr val="FFFFFF"/>
                </a:solidFill>
                <a:effectLst>
                  <a:outerShdw dist="17961" dir="2700000">
                    <a:scrgbClr r="0" g="0" b="0"/>
                  </a:outerShdw>
                </a:effectLst>
                <a:latin typeface="Palatino Linotype" pitchFamily="18"/>
                <a:ea typeface="Microsoft YaHei" pitchFamily="2"/>
                <a:cs typeface="Mangal" pitchFamily="2"/>
              </a:rPr>
              <a:t>{</a:t>
            </a:r>
          </a:p>
        </p:txBody>
      </p:sp>
      <p:sp>
        <p:nvSpPr>
          <p:cNvPr id="3" name="Content Placeholder 2"/>
          <p:cNvSpPr txBox="1">
            <a:spLocks noGrp="1"/>
          </p:cNvSpPr>
          <p:nvPr>
            <p:ph type="title"/>
          </p:nvPr>
        </p:nvSpPr>
        <p:spPr>
          <a:xfrm>
            <a:off x="924120" y="756000"/>
            <a:ext cx="4788360" cy="3780000"/>
          </a:xfrm>
        </p:spPr>
        <p:txBody>
          <a:bodyPr anchor="ctr"/>
          <a:lstStyle>
            <a:lvl1pPr marL="302400" indent="-282240">
              <a:spcBef>
                <a:spcPts val="601"/>
              </a:spcBef>
              <a:buSzPct val="60000"/>
              <a:buFont typeface="Wingdings" pitchFamily="2"/>
              <a:buChar char=""/>
              <a:defRPr sz="2600"/>
            </a:lvl1pPr>
          </a:lstStyle>
          <a:p>
            <a:pPr lvl="0"/>
            <a:r>
              <a:rPr lang="cs-CZ"/>
              <a:t>Kliknutím lze upravit styly předlohy textu.</a:t>
            </a:r>
            <a:br>
              <a:rPr lang="cs-CZ"/>
            </a:br>
            <a:r>
              <a:rPr lang="cs-CZ"/>
              <a:t>Druhá úroveň</a:t>
            </a:r>
            <a:br>
              <a:rPr lang="cs-CZ"/>
            </a:br>
            <a:r>
              <a:rPr lang="cs-CZ"/>
              <a:t>Třetí úroveň</a:t>
            </a:r>
            <a:br>
              <a:rPr lang="cs-CZ"/>
            </a:br>
            <a:r>
              <a:rPr lang="cs-CZ"/>
              <a:t>Čtvrtá úroveň</a:t>
            </a:r>
            <a:br>
              <a:rPr lang="cs-CZ"/>
            </a:br>
            <a:r>
              <a:rPr lang="cs-CZ"/>
              <a:t>Pátá úroveň</a:t>
            </a:r>
          </a:p>
        </p:txBody>
      </p:sp>
      <p:sp>
        <p:nvSpPr>
          <p:cNvPr id="4" name="Text Placeholder 3"/>
          <p:cNvSpPr txBox="1">
            <a:spLocks noGrp="1"/>
          </p:cNvSpPr>
          <p:nvPr>
            <p:ph type="body" idx="2"/>
          </p:nvPr>
        </p:nvSpPr>
        <p:spPr>
          <a:xfrm>
            <a:off x="6300360" y="756000"/>
            <a:ext cx="2856240" cy="3780000"/>
          </a:xfrm>
        </p:spPr>
        <p:txBody>
          <a:bodyPr/>
          <a:lstStyle>
            <a:lvl1pPr marL="0" indent="0">
              <a:spcBef>
                <a:spcPts val="400"/>
              </a:spcBef>
              <a:buNone/>
              <a:defRPr sz="1800"/>
            </a:lvl1pPr>
          </a:lstStyle>
          <a:p>
            <a:pPr lvl="0"/>
            <a:r>
              <a:rPr lang="cs-CZ"/>
              <a:t>Kliknutím lze upravit styly předlohy textu.</a:t>
            </a:r>
          </a:p>
        </p:txBody>
      </p:sp>
      <p:sp>
        <p:nvSpPr>
          <p:cNvPr id="5" name="Date Placeholder 14"/>
          <p:cNvSpPr txBox="1">
            <a:spLocks noGrp="1"/>
          </p:cNvSpPr>
          <p:nvPr>
            <p:ph type="dt" sz="half" idx="7"/>
          </p:nvPr>
        </p:nvSpPr>
        <p:spPr/>
        <p:txBody>
          <a:bodyPr/>
          <a:lstStyle>
            <a:lvl1pPr>
              <a:defRPr/>
            </a:lvl1pPr>
          </a:lstStyle>
          <a:p>
            <a:pPr lvl="0"/>
            <a:endParaRPr lang="cs-CZ"/>
          </a:p>
        </p:txBody>
      </p:sp>
      <p:sp>
        <p:nvSpPr>
          <p:cNvPr id="6" name="Slide Number Placeholder 15"/>
          <p:cNvSpPr txBox="1">
            <a:spLocks noGrp="1"/>
          </p:cNvSpPr>
          <p:nvPr>
            <p:ph type="sldNum" sz="quarter" idx="8"/>
          </p:nvPr>
        </p:nvSpPr>
        <p:spPr/>
        <p:txBody>
          <a:bodyPr/>
          <a:lstStyle>
            <a:lvl1pPr>
              <a:defRPr/>
            </a:lvl1pPr>
          </a:lstStyle>
          <a:p>
            <a:pPr lvl="0"/>
            <a:fld id="{600377EC-94F9-404B-9EB8-E1DA9D782B47}" type="slidenum">
              <a:t>‹#›</a:t>
            </a:fld>
            <a:endParaRPr lang="cs-CZ"/>
          </a:p>
        </p:txBody>
      </p:sp>
      <p:sp>
        <p:nvSpPr>
          <p:cNvPr id="7" name="Footer Placeholder 16"/>
          <p:cNvSpPr txBox="1">
            <a:spLocks noGrp="1"/>
          </p:cNvSpPr>
          <p:nvPr>
            <p:ph type="ftr" sz="quarter" idx="9"/>
          </p:nvPr>
        </p:nvSpPr>
        <p:spPr/>
        <p:txBody>
          <a:bodyPr/>
          <a:lstStyle>
            <a:lvl1pPr>
              <a:defRPr/>
            </a:lvl1pPr>
          </a:lstStyle>
          <a:p>
            <a:pPr lvl="0"/>
            <a:endParaRPr lang="cs-CZ"/>
          </a:p>
        </p:txBody>
      </p:sp>
      <p:sp>
        <p:nvSpPr>
          <p:cNvPr id="8" name="Title 17"/>
          <p:cNvSpPr txBox="1">
            <a:spLocks noGrp="1"/>
          </p:cNvSpPr>
          <p:nvPr>
            <p:ph type="title" idx="4294967295"/>
          </p:nvPr>
        </p:nvSpPr>
        <p:spPr/>
        <p:txBody>
          <a:bodyPr/>
          <a:lstStyle>
            <a:lvl1pPr>
              <a:defRPr/>
            </a:lvl1pPr>
          </a:lstStyle>
          <a:p>
            <a:pPr lvl="0"/>
            <a:r>
              <a:rPr lang="cs-CZ"/>
              <a:t>Kliknutím lze upravit styl.</a:t>
            </a:r>
          </a:p>
        </p:txBody>
      </p:sp>
    </p:spTree>
    <p:extLst>
      <p:ext uri="{BB962C8B-B14F-4D97-AF65-F5344CB8AC3E}">
        <p14:creationId xmlns:p14="http://schemas.microsoft.com/office/powerpoint/2010/main" val="3364806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Picture Placeholder 2"/>
          <p:cNvSpPr txBox="1">
            <a:spLocks noGrp="1"/>
          </p:cNvSpPr>
          <p:nvPr>
            <p:ph type="title"/>
          </p:nvPr>
        </p:nvSpPr>
        <p:spPr>
          <a:xfrm>
            <a:off x="1344240" y="675360"/>
            <a:ext cx="7392600" cy="2807640"/>
          </a:xfrm>
          <a:effectLst>
            <a:outerShdw dist="317520" dir="5400000" algn="tl">
              <a:srgbClr val="000000">
                <a:alpha val="15000"/>
              </a:srgbClr>
            </a:outerShdw>
          </a:effectLst>
        </p:spPr>
        <p:txBody>
          <a:bodyPr anchor="ctr"/>
          <a:lstStyle>
            <a:lvl1pPr>
              <a:spcBef>
                <a:spcPts val="799"/>
              </a:spcBef>
              <a:defRPr sz="3500"/>
            </a:lvl1pPr>
          </a:lstStyle>
          <a:p>
            <a:pPr lvl="0"/>
            <a:r>
              <a:rPr lang="cs-CZ"/>
              <a:t>Kliknutím na ikonu přidáte obrázek.</a:t>
            </a:r>
          </a:p>
        </p:txBody>
      </p:sp>
      <p:sp>
        <p:nvSpPr>
          <p:cNvPr id="3" name="Text Placeholder 3"/>
          <p:cNvSpPr txBox="1">
            <a:spLocks noGrp="1"/>
          </p:cNvSpPr>
          <p:nvPr>
            <p:ph type="body" idx="2"/>
          </p:nvPr>
        </p:nvSpPr>
        <p:spPr>
          <a:xfrm>
            <a:off x="3024360" y="3806280"/>
            <a:ext cx="5544360" cy="794520"/>
          </a:xfrm>
        </p:spPr>
        <p:txBody>
          <a:bodyPr/>
          <a:lstStyle>
            <a:lvl1pPr marL="0" indent="0">
              <a:spcBef>
                <a:spcPts val="400"/>
              </a:spcBef>
              <a:buNone/>
              <a:defRPr sz="1800"/>
            </a:lvl1pPr>
          </a:lstStyle>
          <a:p>
            <a:pPr lvl="0"/>
            <a:r>
              <a:rPr lang="cs-CZ"/>
              <a:t>Kliknutím lze upravit styly předlohy textu.</a:t>
            </a:r>
          </a:p>
        </p:txBody>
      </p:sp>
      <p:sp>
        <p:nvSpPr>
          <p:cNvPr id="4" name="TextBox 8"/>
          <p:cNvSpPr txBox="1"/>
          <p:nvPr/>
        </p:nvSpPr>
        <p:spPr>
          <a:xfrm>
            <a:off x="2684880" y="3672359"/>
            <a:ext cx="503999" cy="1005840"/>
          </a:xfrm>
          <a:prstGeom prst="rect">
            <a:avLst/>
          </a:prstGeom>
          <a:noFill/>
          <a:ln>
            <a:noFill/>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pPr>
            <a:r>
              <a:rPr lang="en-US" sz="6600" b="0" i="0" u="none" strike="noStrike" kern="1200" spc="0" baseline="0">
                <a:ln>
                  <a:noFill/>
                </a:ln>
                <a:solidFill>
                  <a:srgbClr val="FFFFFF"/>
                </a:solidFill>
                <a:effectLst>
                  <a:outerShdw dist="17961" dir="2700000">
                    <a:scrgbClr r="0" g="0" b="0"/>
                  </a:outerShdw>
                </a:effectLst>
                <a:latin typeface="Palatino Linotype" pitchFamily="18"/>
                <a:ea typeface="Microsoft YaHei" pitchFamily="2"/>
                <a:cs typeface="Mangal" pitchFamily="2"/>
              </a:rPr>
              <a:t>{</a:t>
            </a:r>
          </a:p>
        </p:txBody>
      </p:sp>
      <p:sp>
        <p:nvSpPr>
          <p:cNvPr id="5" name="Title 10"/>
          <p:cNvSpPr txBox="1">
            <a:spLocks noGrp="1"/>
          </p:cNvSpPr>
          <p:nvPr>
            <p:ph type="title" idx="4294967295"/>
          </p:nvPr>
        </p:nvSpPr>
        <p:spPr/>
        <p:txBody>
          <a:bodyPr/>
          <a:lstStyle>
            <a:lvl1pPr>
              <a:defRPr/>
            </a:lvl1pPr>
          </a:lstStyle>
          <a:p>
            <a:pPr lvl="0"/>
            <a:r>
              <a:rPr lang="cs-CZ"/>
              <a:t>Kliknutím lze upravit styl.</a:t>
            </a:r>
          </a:p>
        </p:txBody>
      </p:sp>
      <p:sp>
        <p:nvSpPr>
          <p:cNvPr id="6" name="Date Placeholder 12"/>
          <p:cNvSpPr txBox="1">
            <a:spLocks noGrp="1"/>
          </p:cNvSpPr>
          <p:nvPr>
            <p:ph type="dt" sz="half" idx="7"/>
          </p:nvPr>
        </p:nvSpPr>
        <p:spPr/>
        <p:txBody>
          <a:bodyPr/>
          <a:lstStyle>
            <a:lvl1pPr>
              <a:defRPr/>
            </a:lvl1pPr>
          </a:lstStyle>
          <a:p>
            <a:pPr lvl="0"/>
            <a:endParaRPr lang="cs-CZ"/>
          </a:p>
        </p:txBody>
      </p:sp>
      <p:sp>
        <p:nvSpPr>
          <p:cNvPr id="7" name="Slide Number Placeholder 13"/>
          <p:cNvSpPr txBox="1">
            <a:spLocks noGrp="1"/>
          </p:cNvSpPr>
          <p:nvPr>
            <p:ph type="sldNum" sz="quarter" idx="8"/>
          </p:nvPr>
        </p:nvSpPr>
        <p:spPr/>
        <p:txBody>
          <a:bodyPr/>
          <a:lstStyle>
            <a:lvl1pPr>
              <a:defRPr/>
            </a:lvl1pPr>
          </a:lstStyle>
          <a:p>
            <a:pPr lvl="0"/>
            <a:fld id="{6C42AAE9-B620-4D1E-BB0B-21E3108E644B}" type="slidenum">
              <a:t>‹#›</a:t>
            </a:fld>
            <a:endParaRPr lang="cs-CZ"/>
          </a:p>
        </p:txBody>
      </p:sp>
      <p:sp>
        <p:nvSpPr>
          <p:cNvPr id="8" name="Footer Placeholder 14"/>
          <p:cNvSpPr txBox="1">
            <a:spLocks noGrp="1"/>
          </p:cNvSpPr>
          <p:nvPr>
            <p:ph type="ftr" sz="quarter" idx="9"/>
          </p:nvPr>
        </p:nvSpPr>
        <p:spPr/>
        <p:txBody>
          <a:bodyPr/>
          <a:lstStyle>
            <a:lvl1pPr>
              <a:defRPr/>
            </a:lvl1pPr>
          </a:lstStyle>
          <a:p>
            <a:pPr lvl="0"/>
            <a:endParaRPr lang="cs-CZ"/>
          </a:p>
        </p:txBody>
      </p:sp>
    </p:spTree>
    <p:extLst>
      <p:ext uri="{BB962C8B-B14F-4D97-AF65-F5344CB8AC3E}">
        <p14:creationId xmlns:p14="http://schemas.microsoft.com/office/powerpoint/2010/main" val="40977101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0"/>
            <a:ext cx="10080720" cy="7559640"/>
          </a:xfrm>
          <a:prstGeom prst="rect">
            <a:avLst/>
          </a:prstGeom>
          <a:gradFill>
            <a:gsLst>
              <a:gs pos="0">
                <a:srgbClr val="504652">
                  <a:alpha val="36000"/>
                </a:srgbClr>
              </a:gs>
              <a:gs pos="100000">
                <a:srgbClr val="242852">
                  <a:alpha val="10000"/>
                </a:srgbClr>
              </a:gs>
            </a:gsLst>
            <a:lin ang="5400000"/>
          </a:gradFill>
          <a:ln>
            <a:noFill/>
            <a:prstDash val="solid"/>
          </a:ln>
        </p:spPr>
        <p:txBody>
          <a:bodyPr vert="horz" wrap="square" lIns="100800" tIns="50400" rIns="100800" bIns="50400" anchor="ctr" anchorCtr="1"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
        <p:nvSpPr>
          <p:cNvPr id="3" name="Oval 7"/>
          <p:cNvSpPr/>
          <p:nvPr/>
        </p:nvSpPr>
        <p:spPr>
          <a:xfrm rot="1875600">
            <a:off x="-1750540" y="5287153"/>
            <a:ext cx="7982280" cy="6290999"/>
          </a:xfrm>
          <a:custGeom>
            <a:avLst/>
            <a:gdLst>
              <a:gd name="f0" fmla="val 21600000"/>
              <a:gd name="f1" fmla="val 10800000"/>
              <a:gd name="f2" fmla="val 5400000"/>
              <a:gd name="f3" fmla="val 180"/>
              <a:gd name="f4" fmla="val w"/>
              <a:gd name="f5" fmla="val h"/>
              <a:gd name="f6" fmla="val ss"/>
              <a:gd name="f7" fmla="val 0"/>
              <a:gd name="f8" fmla="*/ 5419351 1 1725033"/>
              <a:gd name="f9" fmla="+- 0 0 0"/>
              <a:gd name="f10" fmla="abs f4"/>
              <a:gd name="f11" fmla="abs f5"/>
              <a:gd name="f12" fmla="abs f6"/>
              <a:gd name="f13" fmla="+- 2700000 f2 0"/>
              <a:gd name="f14" fmla="*/ f9 f1 1"/>
              <a:gd name="f15" fmla="?: f10 f4 1"/>
              <a:gd name="f16" fmla="?: f11 f5 1"/>
              <a:gd name="f17" fmla="?: f12 f6 1"/>
              <a:gd name="f18" fmla="+- f13 0 f2"/>
              <a:gd name="f19" fmla="*/ f14 1 f3"/>
              <a:gd name="f20" fmla="*/ f15 1 21600"/>
              <a:gd name="f21" fmla="*/ f16 1 21600"/>
              <a:gd name="f22" fmla="*/ 21600 f15 1"/>
              <a:gd name="f23" fmla="*/ 21600 f16 1"/>
              <a:gd name="f24" fmla="+- f18 f2 0"/>
              <a:gd name="f25" fmla="+- f19 0 f2"/>
              <a:gd name="f26" fmla="min f21 f20"/>
              <a:gd name="f27" fmla="*/ f22 1 f17"/>
              <a:gd name="f28" fmla="*/ f23 1 f17"/>
              <a:gd name="f29" fmla="*/ f24 f8 1"/>
              <a:gd name="f30" fmla="val f27"/>
              <a:gd name="f31" fmla="val f28"/>
              <a:gd name="f32" fmla="*/ f29 1 f1"/>
              <a:gd name="f33" fmla="*/ f7 f26 1"/>
              <a:gd name="f34" fmla="+- f31 0 f7"/>
              <a:gd name="f35" fmla="+- f30 0 f7"/>
              <a:gd name="f36" fmla="+- 0 0 f32"/>
              <a:gd name="f37" fmla="*/ f34 1 2"/>
              <a:gd name="f38" fmla="*/ f35 1 2"/>
              <a:gd name="f39" fmla="+- 0 0 f36"/>
              <a:gd name="f40" fmla="+- f7 f37 0"/>
              <a:gd name="f41" fmla="+- f7 f38 0"/>
              <a:gd name="f42" fmla="*/ f39 f1 1"/>
              <a:gd name="f43" fmla="*/ f38 f26 1"/>
              <a:gd name="f44" fmla="*/ f37 f26 1"/>
              <a:gd name="f45" fmla="*/ f42 1 f8"/>
              <a:gd name="f46" fmla="*/ f40 f26 1"/>
              <a:gd name="f47" fmla="+- f45 0 f2"/>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1" swAng="f0"/>
                <a:close/>
              </a:path>
            </a:pathLst>
          </a:custGeom>
          <a:gradFill>
            <a:gsLst>
              <a:gs pos="0">
                <a:srgbClr val="C4BCC6">
                  <a:alpha val="7000"/>
                </a:srgbClr>
              </a:gs>
              <a:gs pos="100000">
                <a:srgbClr val="242852">
                  <a:alpha val="0"/>
                </a:srgbClr>
              </a:gs>
            </a:gsLst>
            <a:path path="circle">
              <a:fillToRect l="50000" t="50000" r="50000" b="50000"/>
            </a:path>
          </a:gradFill>
          <a:ln>
            <a:noFill/>
            <a:prstDash val="solid"/>
          </a:ln>
        </p:spPr>
        <p:txBody>
          <a:bodyPr vert="horz" wrap="square" lIns="100800" tIns="50400" rIns="100800" bIns="50400" anchor="ctr" anchorCtr="1"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
        <p:nvSpPr>
          <p:cNvPr id="4" name="Oval 8"/>
          <p:cNvSpPr/>
          <p:nvPr/>
        </p:nvSpPr>
        <p:spPr>
          <a:xfrm rot="3943200">
            <a:off x="-4804714" y="6850071"/>
            <a:ext cx="6105240" cy="4939559"/>
          </a:xfrm>
          <a:custGeom>
            <a:avLst/>
            <a:gdLst>
              <a:gd name="f0" fmla="val 21600000"/>
              <a:gd name="f1" fmla="val 10800000"/>
              <a:gd name="f2" fmla="val 5400000"/>
              <a:gd name="f3" fmla="val 180"/>
              <a:gd name="f4" fmla="val w"/>
              <a:gd name="f5" fmla="val h"/>
              <a:gd name="f6" fmla="val ss"/>
              <a:gd name="f7" fmla="val 0"/>
              <a:gd name="f8" fmla="*/ 5419351 1 1725033"/>
              <a:gd name="f9" fmla="+- 0 0 0"/>
              <a:gd name="f10" fmla="abs f4"/>
              <a:gd name="f11" fmla="abs f5"/>
              <a:gd name="f12" fmla="abs f6"/>
              <a:gd name="f13" fmla="+- 2700000 f2 0"/>
              <a:gd name="f14" fmla="*/ f9 f1 1"/>
              <a:gd name="f15" fmla="?: f10 f4 1"/>
              <a:gd name="f16" fmla="?: f11 f5 1"/>
              <a:gd name="f17" fmla="?: f12 f6 1"/>
              <a:gd name="f18" fmla="+- f13 0 f2"/>
              <a:gd name="f19" fmla="*/ f14 1 f3"/>
              <a:gd name="f20" fmla="*/ f15 1 21600"/>
              <a:gd name="f21" fmla="*/ f16 1 21600"/>
              <a:gd name="f22" fmla="*/ 21600 f15 1"/>
              <a:gd name="f23" fmla="*/ 21600 f16 1"/>
              <a:gd name="f24" fmla="+- f18 f2 0"/>
              <a:gd name="f25" fmla="+- f19 0 f2"/>
              <a:gd name="f26" fmla="min f21 f20"/>
              <a:gd name="f27" fmla="*/ f22 1 f17"/>
              <a:gd name="f28" fmla="*/ f23 1 f17"/>
              <a:gd name="f29" fmla="*/ f24 f8 1"/>
              <a:gd name="f30" fmla="val f27"/>
              <a:gd name="f31" fmla="val f28"/>
              <a:gd name="f32" fmla="*/ f29 1 f1"/>
              <a:gd name="f33" fmla="*/ f7 f26 1"/>
              <a:gd name="f34" fmla="+- f31 0 f7"/>
              <a:gd name="f35" fmla="+- f30 0 f7"/>
              <a:gd name="f36" fmla="+- 0 0 f32"/>
              <a:gd name="f37" fmla="*/ f34 1 2"/>
              <a:gd name="f38" fmla="*/ f35 1 2"/>
              <a:gd name="f39" fmla="+- 0 0 f36"/>
              <a:gd name="f40" fmla="+- f7 f37 0"/>
              <a:gd name="f41" fmla="+- f7 f38 0"/>
              <a:gd name="f42" fmla="*/ f39 f1 1"/>
              <a:gd name="f43" fmla="*/ f38 f26 1"/>
              <a:gd name="f44" fmla="*/ f37 f26 1"/>
              <a:gd name="f45" fmla="*/ f42 1 f8"/>
              <a:gd name="f46" fmla="*/ f40 f26 1"/>
              <a:gd name="f47" fmla="+- f45 0 f2"/>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1" swAng="f0"/>
                <a:close/>
              </a:path>
            </a:pathLst>
          </a:custGeom>
          <a:gradFill>
            <a:gsLst>
              <a:gs pos="0">
                <a:srgbClr val="C4BCC6">
                  <a:alpha val="8000"/>
                </a:srgbClr>
              </a:gs>
              <a:gs pos="100000">
                <a:srgbClr val="242852">
                  <a:alpha val="0"/>
                </a:srgbClr>
              </a:gs>
            </a:gsLst>
            <a:path path="circle">
              <a:fillToRect l="50000" t="50000" r="50000" b="50000"/>
            </a:path>
          </a:gradFill>
          <a:ln>
            <a:noFill/>
            <a:prstDash val="solid"/>
          </a:ln>
        </p:spPr>
        <p:txBody>
          <a:bodyPr vert="horz" wrap="square" lIns="100800" tIns="50400" rIns="100800" bIns="50400" anchor="ctr" anchorCtr="1"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
        <p:nvSpPr>
          <p:cNvPr id="5" name="Oval 9"/>
          <p:cNvSpPr/>
          <p:nvPr/>
        </p:nvSpPr>
        <p:spPr>
          <a:xfrm rot="1875600">
            <a:off x="893947" y="3835585"/>
            <a:ext cx="7143120" cy="5241240"/>
          </a:xfrm>
          <a:custGeom>
            <a:avLst/>
            <a:gdLst>
              <a:gd name="f0" fmla="val 21600000"/>
              <a:gd name="f1" fmla="val 10800000"/>
              <a:gd name="f2" fmla="val 5400000"/>
              <a:gd name="f3" fmla="val 180"/>
              <a:gd name="f4" fmla="val w"/>
              <a:gd name="f5" fmla="val h"/>
              <a:gd name="f6" fmla="val ss"/>
              <a:gd name="f7" fmla="val 0"/>
              <a:gd name="f8" fmla="*/ 5419351 1 1725033"/>
              <a:gd name="f9" fmla="+- 0 0 0"/>
              <a:gd name="f10" fmla="abs f4"/>
              <a:gd name="f11" fmla="abs f5"/>
              <a:gd name="f12" fmla="abs f6"/>
              <a:gd name="f13" fmla="+- 2700000 f2 0"/>
              <a:gd name="f14" fmla="*/ f9 f1 1"/>
              <a:gd name="f15" fmla="?: f10 f4 1"/>
              <a:gd name="f16" fmla="?: f11 f5 1"/>
              <a:gd name="f17" fmla="?: f12 f6 1"/>
              <a:gd name="f18" fmla="+- f13 0 f2"/>
              <a:gd name="f19" fmla="*/ f14 1 f3"/>
              <a:gd name="f20" fmla="*/ f15 1 21600"/>
              <a:gd name="f21" fmla="*/ f16 1 21600"/>
              <a:gd name="f22" fmla="*/ 21600 f15 1"/>
              <a:gd name="f23" fmla="*/ 21600 f16 1"/>
              <a:gd name="f24" fmla="+- f18 f2 0"/>
              <a:gd name="f25" fmla="+- f19 0 f2"/>
              <a:gd name="f26" fmla="min f21 f20"/>
              <a:gd name="f27" fmla="*/ f22 1 f17"/>
              <a:gd name="f28" fmla="*/ f23 1 f17"/>
              <a:gd name="f29" fmla="*/ f24 f8 1"/>
              <a:gd name="f30" fmla="val f27"/>
              <a:gd name="f31" fmla="val f28"/>
              <a:gd name="f32" fmla="*/ f29 1 f1"/>
              <a:gd name="f33" fmla="*/ f7 f26 1"/>
              <a:gd name="f34" fmla="+- f31 0 f7"/>
              <a:gd name="f35" fmla="+- f30 0 f7"/>
              <a:gd name="f36" fmla="+- 0 0 f32"/>
              <a:gd name="f37" fmla="*/ f34 1 2"/>
              <a:gd name="f38" fmla="*/ f35 1 2"/>
              <a:gd name="f39" fmla="+- 0 0 f36"/>
              <a:gd name="f40" fmla="+- f7 f37 0"/>
              <a:gd name="f41" fmla="+- f7 f38 0"/>
              <a:gd name="f42" fmla="*/ f39 f1 1"/>
              <a:gd name="f43" fmla="*/ f38 f26 1"/>
              <a:gd name="f44" fmla="*/ f37 f26 1"/>
              <a:gd name="f45" fmla="*/ f42 1 f8"/>
              <a:gd name="f46" fmla="*/ f40 f26 1"/>
              <a:gd name="f47" fmla="+- f45 0 f2"/>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1" swAng="f0"/>
                <a:close/>
              </a:path>
            </a:pathLst>
          </a:custGeom>
          <a:gradFill>
            <a:gsLst>
              <a:gs pos="0">
                <a:srgbClr val="C4BCC6">
                  <a:alpha val="8000"/>
                </a:srgbClr>
              </a:gs>
              <a:gs pos="100000">
                <a:srgbClr val="242852">
                  <a:alpha val="0"/>
                </a:srgbClr>
              </a:gs>
            </a:gsLst>
            <a:path path="circle">
              <a:fillToRect l="50000" t="50000" r="50000" b="50000"/>
            </a:path>
          </a:gradFill>
          <a:ln>
            <a:noFill/>
            <a:prstDash val="solid"/>
          </a:ln>
        </p:spPr>
        <p:txBody>
          <a:bodyPr vert="horz" wrap="square" lIns="100800" tIns="50400" rIns="100800" bIns="50400" anchor="ctr" anchorCtr="1"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
        <p:nvSpPr>
          <p:cNvPr id="6" name="Title Placeholder 1"/>
          <p:cNvSpPr txBox="1">
            <a:spLocks noGrp="1"/>
          </p:cNvSpPr>
          <p:nvPr>
            <p:ph type="title"/>
          </p:nvPr>
        </p:nvSpPr>
        <p:spPr>
          <a:xfrm>
            <a:off x="856800" y="5375880"/>
            <a:ext cx="8316360" cy="1007999"/>
          </a:xfrm>
          <a:prstGeom prst="rect">
            <a:avLst/>
          </a:prstGeom>
          <a:noFill/>
          <a:ln>
            <a:noFill/>
          </a:ln>
        </p:spPr>
        <p:txBody>
          <a:bodyPr wrap="square" lIns="100800" tIns="50400" rIns="100800" bIns="50400" anchor="b"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cs-CZ"/>
              <a:t>Kliknutím lze upravit styl.</a:t>
            </a:r>
          </a:p>
        </p:txBody>
      </p:sp>
      <p:sp>
        <p:nvSpPr>
          <p:cNvPr id="7" name="Text Placeholder 2"/>
          <p:cNvSpPr txBox="1">
            <a:spLocks noGrp="1"/>
          </p:cNvSpPr>
          <p:nvPr>
            <p:ph type="body" idx="1"/>
          </p:nvPr>
        </p:nvSpPr>
        <p:spPr>
          <a:xfrm>
            <a:off x="2352240" y="756000"/>
            <a:ext cx="6720480" cy="4031999"/>
          </a:xfrm>
          <a:prstGeom prst="rect">
            <a:avLst/>
          </a:prstGeom>
          <a:noFill/>
          <a:ln>
            <a:noFill/>
          </a:ln>
        </p:spPr>
        <p:txBody>
          <a:bodyPr wrap="square" lIns="100800" tIns="50400" rIns="100800" bIns="50400" anchor="ctr" anchorCtr="0"/>
          <a:lstStyle>
            <a:defPPr marL="432000" lvl="0" indent="-324000">
              <a:spcBef>
                <a:spcPts val="0"/>
              </a:spcBef>
              <a:spcAft>
                <a:spcPts val="1417"/>
              </a:spcAft>
              <a:buSzPct val="45000"/>
              <a:buFont typeface="StarSymbol"/>
              <a:buNone/>
              <a:defRPr lang="cs-CZ"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cs-CZ"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45000"/>
              <a:buFont typeface="StarSymbol"/>
              <a:buChar char="●"/>
              <a:defRPr lang="cs-CZ"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75000"/>
              <a:buFont typeface="StarSymbol"/>
              <a:buChar char="–"/>
              <a:defRPr lang="cs-CZ"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45000"/>
              <a:buFont typeface="StarSymbol"/>
              <a:buChar char="●"/>
              <a:defRPr lang="cs-CZ"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75000"/>
              <a:buFont typeface="StarSymbol"/>
              <a:buChar char="–"/>
              <a:defRPr lang="cs-CZ"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8" name="Date Placeholder 3"/>
          <p:cNvSpPr txBox="1">
            <a:spLocks noGrp="1"/>
          </p:cNvSpPr>
          <p:nvPr>
            <p:ph type="dt" sz="half" idx="2"/>
          </p:nvPr>
        </p:nvSpPr>
        <p:spPr>
          <a:xfrm>
            <a:off x="6804360" y="6784560"/>
            <a:ext cx="2352240" cy="402480"/>
          </a:xfrm>
          <a:prstGeom prst="rect">
            <a:avLst/>
          </a:prstGeom>
          <a:noFill/>
          <a:ln>
            <a:noFill/>
          </a:ln>
        </p:spPr>
        <p:txBody>
          <a:bodyPr wrap="square" lIns="100800" tIns="50400" rIns="100800" bIns="50400" anchor="t" anchorCtr="0"/>
          <a:lstStyle>
            <a:lvl1pPr lvl="0" rtl="0" hangingPunct="0">
              <a:buNone/>
              <a:tabLst/>
              <a:defRPr lang="cs-CZ" sz="2400" kern="1200">
                <a:latin typeface="Times New Roman" pitchFamily="18"/>
                <a:ea typeface="Arial Unicode MS" pitchFamily="2"/>
                <a:cs typeface="Tahoma" pitchFamily="2"/>
              </a:defRPr>
            </a:lvl1pPr>
          </a:lstStyle>
          <a:p>
            <a:pPr lvl="0"/>
            <a:endParaRPr lang="cs-CZ"/>
          </a:p>
        </p:txBody>
      </p:sp>
      <p:sp>
        <p:nvSpPr>
          <p:cNvPr id="9" name="Footer Placeholder 4"/>
          <p:cNvSpPr txBox="1">
            <a:spLocks noGrp="1"/>
          </p:cNvSpPr>
          <p:nvPr>
            <p:ph type="ftr" sz="quarter" idx="3"/>
          </p:nvPr>
        </p:nvSpPr>
        <p:spPr>
          <a:xfrm>
            <a:off x="907200" y="6784560"/>
            <a:ext cx="5040360" cy="402480"/>
          </a:xfrm>
          <a:prstGeom prst="rect">
            <a:avLst/>
          </a:prstGeom>
          <a:noFill/>
          <a:ln>
            <a:noFill/>
          </a:ln>
        </p:spPr>
        <p:txBody>
          <a:bodyPr wrap="square" lIns="100800" tIns="50400" rIns="100800" bIns="50400" anchor="t" anchorCtr="0"/>
          <a:lstStyle>
            <a:lvl1pPr lvl="0" rtl="0" hangingPunct="0">
              <a:buNone/>
              <a:tabLst/>
              <a:defRPr lang="cs-CZ" sz="2400" kern="1200">
                <a:latin typeface="Times New Roman" pitchFamily="18"/>
                <a:ea typeface="Arial Unicode MS" pitchFamily="2"/>
                <a:cs typeface="Tahoma" pitchFamily="2"/>
              </a:defRPr>
            </a:lvl1pPr>
          </a:lstStyle>
          <a:p>
            <a:pPr lvl="0"/>
            <a:endParaRPr lang="cs-CZ"/>
          </a:p>
        </p:txBody>
      </p:sp>
      <p:sp>
        <p:nvSpPr>
          <p:cNvPr id="10" name="Slide Number Placeholder 5"/>
          <p:cNvSpPr txBox="1">
            <a:spLocks noGrp="1"/>
          </p:cNvSpPr>
          <p:nvPr>
            <p:ph type="sldNum" sz="quarter" idx="4"/>
          </p:nvPr>
        </p:nvSpPr>
        <p:spPr>
          <a:xfrm>
            <a:off x="907200" y="6439679"/>
            <a:ext cx="2352240" cy="335880"/>
          </a:xfrm>
          <a:prstGeom prst="rect">
            <a:avLst/>
          </a:prstGeom>
          <a:noFill/>
          <a:ln>
            <a:noFill/>
          </a:ln>
        </p:spPr>
        <p:txBody>
          <a:bodyPr wrap="square" lIns="100800" tIns="50400" rIns="100800" bIns="10080" anchor="b" anchorCtr="0"/>
          <a:lstStyle>
            <a:lvl1pPr marL="0" marR="0" lvl="0" indent="0" algn="l" rtl="0" hangingPunct="1">
              <a:lnSpc>
                <a:spcPct val="100000"/>
              </a:lnSpc>
              <a:spcBef>
                <a:spcPts val="0"/>
              </a:spcBef>
              <a:spcAft>
                <a:spcPts val="0"/>
              </a:spcAft>
              <a:buNone/>
              <a:tabLst/>
              <a:defRPr lang="cs-CZ" sz="1800" b="0" i="0" u="none" strike="noStrike" kern="1200" spc="0" baseline="0">
                <a:solidFill>
                  <a:srgbClr val="FFFFFF"/>
                </a:solidFill>
                <a:latin typeface="Palatino Linotype" pitchFamily="18"/>
                <a:ea typeface="Arial Unicode MS" pitchFamily="2"/>
                <a:cs typeface="Tahoma" pitchFamily="2"/>
              </a:defRPr>
            </a:lvl1pPr>
          </a:lstStyle>
          <a:p>
            <a:pPr lvl="0"/>
            <a:fld id="{B5F5335A-F101-4530-BACE-E4AAC7235131}" type="slidenum">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rtl="0" hangingPunct="1">
        <a:lnSpc>
          <a:spcPct val="100000"/>
        </a:lnSpc>
        <a:spcBef>
          <a:spcPts val="0"/>
        </a:spcBef>
        <a:spcAft>
          <a:spcPts val="0"/>
        </a:spcAft>
        <a:buNone/>
        <a:tabLst/>
        <a:defRPr lang="cs-CZ" sz="5400" b="0" i="0" u="none" strike="noStrike" kern="1200" spc="0" baseline="0">
          <a:ln>
            <a:noFill/>
          </a:ln>
          <a:solidFill>
            <a:srgbClr val="FFFFFF"/>
          </a:solidFill>
          <a:effectLst>
            <a:outerShdw dist="17961" dir="2700000">
              <a:scrgbClr r="0" g="0" b="0"/>
            </a:outerShdw>
          </a:effectLst>
          <a:latin typeface="Palatino Linotype" pitchFamily="18"/>
          <a:ea typeface="Microsoft YaHei" pitchFamily="2"/>
          <a:cs typeface="Mangal" pitchFamily="2"/>
        </a:defRPr>
      </a:lvl1pPr>
    </p:titleStyle>
    <p:bodyStyle>
      <a:lvl1pPr marL="302400" marR="0" lvl="0" indent="-282240" algn="l" rtl="0" hangingPunct="1">
        <a:lnSpc>
          <a:spcPct val="100000"/>
        </a:lnSpc>
        <a:spcBef>
          <a:spcPts val="601"/>
        </a:spcBef>
        <a:spcAft>
          <a:spcPts val="0"/>
        </a:spcAft>
        <a:buSzPct val="60000"/>
        <a:buFont typeface="Wingdings" pitchFamily="2"/>
        <a:buChar char=""/>
        <a:tabLst/>
        <a:defRPr lang="cs-CZ" sz="2300" b="0" i="0" u="none" strike="noStrike" kern="1200" spc="0" baseline="0">
          <a:solidFill>
            <a:srgbClr val="FFFFFF"/>
          </a:solidFill>
          <a:effectLst>
            <a:outerShdw dist="17961" dir="2700000">
              <a:scrgbClr r="0" g="0" b="0"/>
            </a:outerShdw>
          </a:effectLst>
          <a:latin typeface="Palatino Linotype"/>
        </a:defRPr>
      </a:lvl1pPr>
      <a:lvl2pPr marL="705600" marR="0" lvl="1" indent="-282240" algn="l" rtl="0" hangingPunct="1">
        <a:lnSpc>
          <a:spcPct val="100000"/>
        </a:lnSpc>
        <a:spcBef>
          <a:spcPts val="499"/>
        </a:spcBef>
        <a:spcAft>
          <a:spcPts val="0"/>
        </a:spcAft>
        <a:buSzPct val="60000"/>
        <a:buFont typeface="Wingdings" pitchFamily="2"/>
        <a:buChar char=""/>
        <a:tabLst/>
        <a:defRPr lang="cs-CZ" sz="2100" b="0" i="0" u="none" strike="noStrike" kern="1200" spc="0" baseline="0">
          <a:solidFill>
            <a:srgbClr val="FFFFFF"/>
          </a:solidFill>
          <a:effectLst>
            <a:outerShdw dist="17961" dir="2700000">
              <a:scrgbClr r="0" g="0" b="0"/>
            </a:outerShdw>
          </a:effectLst>
          <a:latin typeface="Palatino Linotype"/>
        </a:defRPr>
      </a:lvl2pPr>
      <a:lvl3pPr marL="1108800" marR="0" lvl="2" indent="-282240" algn="l" rtl="0" hangingPunct="1">
        <a:lnSpc>
          <a:spcPct val="100000"/>
        </a:lnSpc>
        <a:spcBef>
          <a:spcPts val="499"/>
        </a:spcBef>
        <a:spcAft>
          <a:spcPts val="0"/>
        </a:spcAft>
        <a:buSzPct val="60000"/>
        <a:buFont typeface="Wingdings" pitchFamily="2"/>
        <a:buChar char=""/>
        <a:tabLst/>
        <a:defRPr lang="cs-CZ" sz="1900" b="0" i="0" u="none" strike="noStrike" kern="1200" spc="0" baseline="0">
          <a:solidFill>
            <a:srgbClr val="FFFFFF"/>
          </a:solidFill>
          <a:effectLst>
            <a:outerShdw dist="17961" dir="2700000">
              <a:scrgbClr r="0" g="0" b="0"/>
            </a:outerShdw>
          </a:effectLst>
          <a:latin typeface="Palatino Linotype"/>
        </a:defRPr>
      </a:lvl3pPr>
      <a:lvl4pPr marL="1512000" marR="0" lvl="3" indent="-282240" algn="l" rtl="0" hangingPunct="1">
        <a:lnSpc>
          <a:spcPct val="100000"/>
        </a:lnSpc>
        <a:spcBef>
          <a:spcPts val="400"/>
        </a:spcBef>
        <a:spcAft>
          <a:spcPts val="0"/>
        </a:spcAft>
        <a:buSzPct val="60000"/>
        <a:buFont typeface="Wingdings" pitchFamily="2"/>
        <a:buChar char=""/>
        <a:tabLst/>
        <a:defRPr lang="cs-CZ" sz="1800" b="0" i="0" u="none" strike="noStrike" kern="1200" spc="0" baseline="0">
          <a:solidFill>
            <a:srgbClr val="FFFFFF"/>
          </a:solidFill>
          <a:effectLst>
            <a:outerShdw dist="17961" dir="2700000">
              <a:scrgbClr r="0" g="0" b="0"/>
            </a:outerShdw>
          </a:effectLst>
          <a:latin typeface="Palatino Linotype"/>
        </a:defRPr>
      </a:lvl4pPr>
      <a:lvl5pPr marL="1814400" marR="0" lvl="4" indent="-282240" algn="l" rtl="0" hangingPunct="1">
        <a:lnSpc>
          <a:spcPct val="100000"/>
        </a:lnSpc>
        <a:spcBef>
          <a:spcPts val="400"/>
        </a:spcBef>
        <a:spcAft>
          <a:spcPts val="0"/>
        </a:spcAft>
        <a:buSzPct val="60000"/>
        <a:buFont typeface="Wingdings" pitchFamily="2"/>
        <a:buChar char=""/>
        <a:tabLst/>
        <a:defRPr lang="cs-CZ" sz="1700" b="0" i="0" u="none" strike="noStrike" kern="1200" spc="0" baseline="0">
          <a:solidFill>
            <a:srgbClr val="FFFFFF"/>
          </a:solidFill>
          <a:effectLst>
            <a:outerShdw dist="17961" dir="2700000">
              <a:scrgbClr r="0" g="0" b="0"/>
            </a:outerShdw>
          </a:effectLst>
          <a:latin typeface="Palatino Linotype"/>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hyperlink" Target="http://www.youtube.com/watch?v=-mZLpDuuf40" TargetMode="External"/><Relationship Id="rId7" Type="http://schemas.openxmlformats.org/officeDocument/2006/relationships/hyperlink" Target="http://www.youtube.com/watch?v=Am38jAK38DU&amp;ob=av2n"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slide" Target="slide19.xml"/><Relationship Id="rId5" Type="http://schemas.openxmlformats.org/officeDocument/2006/relationships/hyperlink" Target="http://www.youtube.com/watch?v=FJsQSb9RFo0&amp;feature=related" TargetMode="External"/><Relationship Id="rId10" Type="http://schemas.openxmlformats.org/officeDocument/2006/relationships/slide" Target="slide18.xml"/><Relationship Id="rId4" Type="http://schemas.openxmlformats.org/officeDocument/2006/relationships/slide" Target="slide16.xml"/><Relationship Id="rId9" Type="http://schemas.openxmlformats.org/officeDocument/2006/relationships/hyperlink" Target="http://www.youtube.com/watch?v=KduJS8y48jc"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z/imgres?imgurl=http://www.d4haley.com/images/BillHaleyPortrait.jpg&amp;imgrefurl=http://www.d4haley.com/&amp;h=1188&amp;w=1008&amp;sz=59&amp;tbnid=PukuiQv9sOWqeM:&amp;tbnh=90&amp;tbnw=76&amp;prev=/search%3Fq%3Dbill%2Bhaley%26tbm%3Disch%26tbo%3Du&amp;zoom=1&amp;q=bill+haley&amp;docid=tSYFI9_JThAg3M&amp;hl=cs&amp;sa=X&amp;ei=NohpT_iNF5Pb4QTb_-3xCA&amp;sqi=2&amp;ved=0CEYQ9QEwBA&amp;dur=2179"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z/imgres?imgurl=http://3.bp.blogspot.com/_UydJkj0lCMQ/TKKgAcfYYNI/AAAAAAAABE4/5iXVlGM27qc/s1600/roy-orbison.jpg&amp;imgrefurl=http://mitchell-langbert.blogspot.com/2010/09/roy-orbison-toasts-rick-lazio-its-over.html&amp;h=450&amp;w=453&amp;sz=34&amp;tbnid=eynAutdHUTA85M:&amp;tbnh=92&amp;tbnw=93&amp;prev=/search%3Fq%3Droy%2Borbison%26tbm%3Disch%26tbo%3Du&amp;zoom=1&amp;q=roy+orbison&amp;docid=vLt3pqn-u9DYMM&amp;hl=cs&amp;sa=X&amp;ei=wpppT6vfHIqXhQed5v2-Cg&amp;sqi=2&amp;ved=0CF8Q9QEwBQ&amp;dur=967"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z/imgres?imgurl=http://www.buddy-holly.com/buddyh.jpg&amp;imgrefurl=http://www.buddy-holly.com/&amp;h=405&amp;w=400&amp;sz=23&amp;tbnid=NXw2xkXJ7J2r7M:&amp;tbnh"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36360" y="1800000"/>
            <a:ext cx="8783640" cy="35283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sz="7200" b="1">
                <a:solidFill>
                  <a:srgbClr val="00B050"/>
                </a:solidFill>
                <a:latin typeface="Baskerville Old Face" pitchFamily="18"/>
              </a:rPr>
              <a:t>Vývoj populární hudby v letech   1950 - 1960</a:t>
            </a:r>
          </a:p>
        </p:txBody>
      </p:sp>
      <p:pic>
        <p:nvPicPr>
          <p:cNvPr id="3" name="Picture 2"/>
          <p:cNvPicPr>
            <a:picLocks noChangeAspect="1"/>
          </p:cNvPicPr>
          <p:nvPr/>
        </p:nvPicPr>
        <p:blipFill>
          <a:blip r:embed="rId3"/>
          <a:srcRect/>
          <a:stretch>
            <a:fillRect/>
          </a:stretch>
        </p:blipFill>
        <p:spPr>
          <a:xfrm>
            <a:off x="2160000" y="539640"/>
            <a:ext cx="6084719" cy="1487519"/>
          </a:xfrm>
          <a:prstGeom prst="rect">
            <a:avLst/>
          </a:prstGeom>
          <a:noFill/>
          <a:ln>
            <a:noFill/>
          </a:ln>
        </p:spPr>
      </p:pic>
      <p:sp>
        <p:nvSpPr>
          <p:cNvPr id="4" name="TextovéPole 3"/>
          <p:cNvSpPr txBox="1"/>
          <p:nvPr/>
        </p:nvSpPr>
        <p:spPr>
          <a:xfrm>
            <a:off x="2520000" y="6492960"/>
            <a:ext cx="4562280" cy="347040"/>
          </a:xfrm>
          <a:prstGeom prst="rect">
            <a:avLst/>
          </a:prstGeom>
          <a:noFill/>
          <a:ln>
            <a:noFill/>
          </a:ln>
        </p:spPr>
        <p:txBody>
          <a:bodyPr vert="horz" lIns="90000" tIns="45000" rIns="90000" bIns="45000" compatLnSpc="0"/>
          <a:lstStyle/>
          <a:p>
            <a:pPr marL="0" marR="0" lvl="0" indent="0" rtl="0" hangingPunct="0">
              <a:lnSpc>
                <a:spcPct val="100000"/>
              </a:lnSpc>
              <a:spcBef>
                <a:spcPts val="0"/>
              </a:spcBef>
              <a:spcAft>
                <a:spcPts val="0"/>
              </a:spcAft>
              <a:buNone/>
              <a:tabLst/>
            </a:pPr>
            <a:r>
              <a:rPr lang="cs-CZ" sz="1800" b="0" i="0" u="none" strike="noStrike" kern="1200">
                <a:ln>
                  <a:noFill/>
                </a:ln>
                <a:solidFill>
                  <a:srgbClr val="FFFFCC"/>
                </a:solidFill>
                <a:latin typeface="Arial" pitchFamily="18"/>
                <a:ea typeface="Microsoft YaHei" pitchFamily="2"/>
                <a:cs typeface="Mangal" pitchFamily="2"/>
              </a:rPr>
              <a:t>VY_32_INOVACE_32_Pop.hudba 50-60.let</a:t>
            </a:r>
          </a:p>
        </p:txBody>
      </p:sp>
    </p:spTree>
  </p:cSld>
  <p:clrMapOvr>
    <a:masterClrMapping/>
  </p:clrMapOvr>
  <p:transition spd="slow">
    <p:wheel spokes="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0" y="25200"/>
            <a:ext cx="9072720" cy="132012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sz="8000" u="sng">
                <a:latin typeface="Monotype Corsiva" pitchFamily="34"/>
              </a:rPr>
              <a:t>GOSPEL</a:t>
            </a:r>
          </a:p>
        </p:txBody>
      </p:sp>
      <p:sp>
        <p:nvSpPr>
          <p:cNvPr id="3" name="Zástupný symbol pro text 2"/>
          <p:cNvSpPr txBox="1">
            <a:spLocks noGrp="1"/>
          </p:cNvSpPr>
          <p:nvPr>
            <p:ph type="body" idx="4294967295"/>
          </p:nvPr>
        </p:nvSpPr>
        <p:spPr>
          <a:xfrm>
            <a:off x="-216360" y="1055159"/>
            <a:ext cx="10078920" cy="6256800"/>
          </a:xfrm>
        </p:spPr>
        <p:txBody>
          <a:bodyPr>
            <a:spAutoFit/>
          </a:bodyPr>
          <a:lstStyle>
            <a:defPPr marL="432000" lvl="0" indent="-324000">
              <a:spcBef>
                <a:spcPts val="0"/>
              </a:spcBef>
              <a:spcAft>
                <a:spcPts val="1417"/>
              </a:spcAft>
              <a:buSzPct val="45000"/>
              <a:buFont typeface="StarSymbol"/>
              <a:buNone/>
              <a:defRPr lang="cs-CZ"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cs-CZ"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45000"/>
              <a:buFont typeface="StarSymbol"/>
              <a:buChar char="●"/>
              <a:defRPr lang="cs-CZ"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75000"/>
              <a:buFont typeface="StarSymbol"/>
              <a:buChar char="–"/>
              <a:defRPr lang="cs-CZ"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45000"/>
              <a:buFont typeface="StarSymbol"/>
              <a:buChar char="●"/>
              <a:defRPr lang="cs-CZ"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75000"/>
              <a:buFont typeface="StarSymbol"/>
              <a:buChar char="–"/>
              <a:defRPr lang="cs-CZ"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9pPr>
          </a:lstStyle>
          <a:p>
            <a:pPr lvl="0">
              <a:spcAft>
                <a:spcPts val="1414"/>
              </a:spcAft>
            </a:pPr>
            <a:r>
              <a:rPr lang="cs-CZ" sz="4000">
                <a:solidFill>
                  <a:srgbClr val="FF9966"/>
                </a:solidFill>
                <a:latin typeface="Monotype Corsiva" pitchFamily="34"/>
                <a:cs typeface="Tahoma" pitchFamily="2"/>
              </a:rPr>
              <a:t>Gospel je hudební žánr, význačný dominantní úlohou vokálů (často silně harmonicky řazených), přičemž texty jsou náboženské povahy, zejména křesťanské. Dalšími odvozenými styly jsou např. současný gospel, tzv „černý gospel“, nebo „moderní křesťanská hudba“ (Contemporary Christian Music, Praise &amp; Worship). Většina forem gospelu užívá Hammondovy varhany, piano, bicí a basovou kytaru. Stále oblíbenější se také stává elektrická</a:t>
            </a:r>
            <a:r>
              <a:rPr lang="cs-CZ" sz="4400">
                <a:solidFill>
                  <a:srgbClr val="FF9966"/>
                </a:solidFill>
                <a:latin typeface="Monotype Corsiva" pitchFamily="34"/>
                <a:cs typeface="Tahoma" pitchFamily="2"/>
              </a:rPr>
              <a:t> kytara.</a:t>
            </a:r>
          </a:p>
        </p:txBody>
      </p:sp>
    </p:spTree>
  </p:cSld>
  <p:clrMapOvr>
    <a:masterClrMapping/>
  </p:clrMapOvr>
  <p:transition spd="slow" advTm="20000">
    <p:circl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1007999" y="184320"/>
            <a:ext cx="9072720" cy="119844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sz="7200" u="sng">
                <a:latin typeface="Monotype Corsiva" pitchFamily="34"/>
              </a:rPr>
              <a:t>DISCO</a:t>
            </a:r>
          </a:p>
        </p:txBody>
      </p:sp>
      <p:sp>
        <p:nvSpPr>
          <p:cNvPr id="3" name="Zástupný symbol pro text 2"/>
          <p:cNvSpPr txBox="1">
            <a:spLocks noGrp="1"/>
          </p:cNvSpPr>
          <p:nvPr>
            <p:ph type="body" idx="4294967295"/>
          </p:nvPr>
        </p:nvSpPr>
        <p:spPr>
          <a:xfrm>
            <a:off x="287640" y="889199"/>
            <a:ext cx="9072720" cy="6805440"/>
          </a:xfrm>
        </p:spPr>
        <p:txBody>
          <a:bodyPr>
            <a:spAutoFit/>
          </a:bodyPr>
          <a:lstStyle>
            <a:defPPr marL="432000" lvl="0" indent="-324000">
              <a:spcBef>
                <a:spcPts val="0"/>
              </a:spcBef>
              <a:spcAft>
                <a:spcPts val="1417"/>
              </a:spcAft>
              <a:buSzPct val="45000"/>
              <a:buFont typeface="StarSymbol"/>
              <a:buNone/>
              <a:defRPr lang="cs-CZ"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cs-CZ"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45000"/>
              <a:buFont typeface="StarSymbol"/>
              <a:buChar char="●"/>
              <a:defRPr lang="cs-CZ"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75000"/>
              <a:buFont typeface="StarSymbol"/>
              <a:buChar char="–"/>
              <a:defRPr lang="cs-CZ"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45000"/>
              <a:buFont typeface="StarSymbol"/>
              <a:buChar char="●"/>
              <a:defRPr lang="cs-CZ"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75000"/>
              <a:buFont typeface="StarSymbol"/>
              <a:buChar char="–"/>
              <a:defRPr lang="cs-CZ"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9pPr>
          </a:lstStyle>
          <a:p>
            <a:pPr lvl="0">
              <a:spcAft>
                <a:spcPts val="1414"/>
              </a:spcAft>
            </a:pPr>
            <a:r>
              <a:rPr lang="cs-CZ" sz="4000">
                <a:solidFill>
                  <a:srgbClr val="FF9966"/>
                </a:solidFill>
                <a:latin typeface="Monotype Corsiva" pitchFamily="34"/>
                <a:cs typeface="Tahoma" pitchFamily="2"/>
              </a:rPr>
              <a:t>Disco je žánr taneční hudby, který se vyvinul v afro-americké, hippie a hispánské komunitě na konci šedesátých let.V disco skladbách se obvykle vyskytují latinsko-americky orientované bicí (s prvky salsy, rumby, samby). Bohaté hudební pozadí zahrnující orchestrální nástroje, jako je například flétna, jsou často používány pro různá instrumentální sóla. Hlavní kytara je málokdy použita, na rozdíl od rockové hudby.</a:t>
            </a:r>
          </a:p>
        </p:txBody>
      </p:sp>
    </p:spTree>
  </p:cSld>
  <p:clrMapOvr>
    <a:masterClrMapping/>
  </p:clrMapOvr>
  <p:transition spd="slow">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Zástupný symbol pro text 2"/>
          <p:cNvSpPr txBox="1">
            <a:spLocks noGrp="1"/>
          </p:cNvSpPr>
          <p:nvPr>
            <p:ph type="body" idx="4294967295"/>
          </p:nvPr>
        </p:nvSpPr>
        <p:spPr>
          <a:xfrm>
            <a:off x="0" y="-158040"/>
            <a:ext cx="9899640" cy="4783679"/>
          </a:xfrm>
        </p:spPr>
        <p:txBody>
          <a:bodyPr anchorCtr="1">
            <a:spAutoFit/>
          </a:bodyPr>
          <a:lstStyle>
            <a:defPPr marL="432000" lvl="0" indent="-324000">
              <a:spcBef>
                <a:spcPts val="0"/>
              </a:spcBef>
              <a:spcAft>
                <a:spcPts val="1417"/>
              </a:spcAft>
              <a:buSzPct val="45000"/>
              <a:buFont typeface="StarSymbol"/>
              <a:buNone/>
              <a:defRPr lang="cs-CZ"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cs-CZ"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45000"/>
              <a:buFont typeface="StarSymbol"/>
              <a:buChar char="●"/>
              <a:defRPr lang="cs-CZ"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75000"/>
              <a:buFont typeface="StarSymbol"/>
              <a:buChar char="–"/>
              <a:defRPr lang="cs-CZ"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45000"/>
              <a:buFont typeface="StarSymbol"/>
              <a:buChar char="●"/>
              <a:defRPr lang="cs-CZ"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75000"/>
              <a:buFont typeface="StarSymbol"/>
              <a:buChar char="–"/>
              <a:defRPr lang="cs-CZ"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9pPr>
          </a:lstStyle>
          <a:p>
            <a:pPr lvl="0" algn="ctr">
              <a:spcAft>
                <a:spcPts val="1414"/>
              </a:spcAft>
            </a:pPr>
            <a:endParaRPr lang="cs-CZ">
              <a:solidFill>
                <a:srgbClr val="FF9966"/>
              </a:solidFill>
              <a:latin typeface="Kristen ITC" pitchFamily="34"/>
              <a:cs typeface="Tahoma" pitchFamily="2"/>
            </a:endParaRPr>
          </a:p>
          <a:p>
            <a:pPr lvl="0" algn="ctr">
              <a:spcAft>
                <a:spcPts val="1414"/>
              </a:spcAft>
            </a:pPr>
            <a:endParaRPr lang="cs-CZ">
              <a:solidFill>
                <a:srgbClr val="FF9966"/>
              </a:solidFill>
              <a:latin typeface="Kristen ITC" pitchFamily="34"/>
              <a:cs typeface="Tahoma" pitchFamily="2"/>
            </a:endParaRPr>
          </a:p>
          <a:p>
            <a:pPr lvl="0" algn="ctr">
              <a:spcAft>
                <a:spcPts val="1414"/>
              </a:spcAft>
            </a:pPr>
            <a:endParaRPr lang="cs-CZ">
              <a:solidFill>
                <a:srgbClr val="FF9966"/>
              </a:solidFill>
              <a:latin typeface="Kristen ITC" pitchFamily="34"/>
              <a:cs typeface="Tahoma" pitchFamily="2"/>
            </a:endParaRPr>
          </a:p>
          <a:p>
            <a:pPr lvl="0" algn="ctr">
              <a:spcAft>
                <a:spcPts val="1414"/>
              </a:spcAft>
            </a:pPr>
            <a:r>
              <a:rPr lang="cs-CZ" sz="8800">
                <a:solidFill>
                  <a:srgbClr val="FF9966"/>
                </a:solidFill>
                <a:latin typeface="Monotype Corsiva" pitchFamily="34"/>
                <a:cs typeface="Tahoma" pitchFamily="2"/>
              </a:rPr>
              <a:t>Nejznámější  interpreti z této doby ...</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Zástupný symbol pro text 2"/>
          <p:cNvSpPr txBox="1">
            <a:spLocks noGrp="1"/>
          </p:cNvSpPr>
          <p:nvPr>
            <p:ph type="body" idx="4294967295"/>
          </p:nvPr>
        </p:nvSpPr>
        <p:spPr>
          <a:xfrm>
            <a:off x="359640" y="697319"/>
            <a:ext cx="9478800" cy="5760000"/>
          </a:xfrm>
        </p:spPr>
        <p:txBody>
          <a:bodyPr>
            <a:spAutoFit/>
          </a:bodyPr>
          <a:lstStyle>
            <a:defPPr marL="432000" lvl="0" indent="-324000">
              <a:spcBef>
                <a:spcPts val="0"/>
              </a:spcBef>
              <a:spcAft>
                <a:spcPts val="1417"/>
              </a:spcAft>
              <a:buSzPct val="45000"/>
              <a:buFont typeface="StarSymbol"/>
              <a:buNone/>
              <a:defRPr lang="cs-CZ"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cs-CZ"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45000"/>
              <a:buFont typeface="StarSymbol"/>
              <a:buChar char="●"/>
              <a:defRPr lang="cs-CZ"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75000"/>
              <a:buFont typeface="StarSymbol"/>
              <a:buChar char="–"/>
              <a:defRPr lang="cs-CZ"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45000"/>
              <a:buFont typeface="StarSymbol"/>
              <a:buChar char="●"/>
              <a:defRPr lang="cs-CZ"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75000"/>
              <a:buFont typeface="StarSymbol"/>
              <a:buChar char="–"/>
              <a:defRPr lang="cs-CZ"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9pPr>
          </a:lstStyle>
          <a:p>
            <a:pPr marL="108000" lvl="0" indent="0">
              <a:spcAft>
                <a:spcPts val="1414"/>
              </a:spcAft>
              <a:buNone/>
            </a:pPr>
            <a:r>
              <a:rPr lang="cs-CZ" sz="6000" b="1" i="1">
                <a:solidFill>
                  <a:srgbClr val="FFC000"/>
                </a:solidFill>
                <a:latin typeface="Monotype Corsiva" pitchFamily="34"/>
                <a:cs typeface="Tahoma" pitchFamily="2"/>
                <a:hlinkClick r:id="rId3"/>
              </a:rPr>
              <a:t>Bill Haley</a:t>
            </a:r>
            <a:r>
              <a:rPr lang="cs-CZ" b="1" i="1">
                <a:solidFill>
                  <a:srgbClr val="FF9966"/>
                </a:solidFill>
                <a:latin typeface="Monotype Corsiva" pitchFamily="34"/>
                <a:cs typeface="Tahoma" pitchFamily="2"/>
              </a:rPr>
              <a:t>něco o :</a:t>
            </a:r>
            <a:r>
              <a:rPr lang="cs-CZ" b="1" i="1">
                <a:solidFill>
                  <a:srgbClr val="FF9966"/>
                </a:solidFill>
                <a:latin typeface="Monotype Corsiva" pitchFamily="34"/>
                <a:cs typeface="Tahoma" pitchFamily="2"/>
                <a:hlinkClick r:id="rId4" action="ppaction://hlinksldjump"/>
              </a:rPr>
              <a:t>BillHaley</a:t>
            </a:r>
            <a:r>
              <a:rPr lang="cs-CZ" b="1" i="1">
                <a:solidFill>
                  <a:srgbClr val="FF9966"/>
                </a:solidFill>
                <a:latin typeface="Monotype Corsiva" pitchFamily="34"/>
                <a:cs typeface="Tahoma" pitchFamily="2"/>
              </a:rPr>
              <a:t/>
            </a:r>
            <a:br>
              <a:rPr lang="cs-CZ" b="1" i="1">
                <a:solidFill>
                  <a:srgbClr val="FF9966"/>
                </a:solidFill>
                <a:latin typeface="Monotype Corsiva" pitchFamily="34"/>
                <a:cs typeface="Tahoma" pitchFamily="2"/>
              </a:rPr>
            </a:br>
            <a:r>
              <a:rPr lang="cs-CZ" sz="6000" b="1">
                <a:solidFill>
                  <a:srgbClr val="FF9966"/>
                </a:solidFill>
                <a:latin typeface="Monotype Corsiva" pitchFamily="66"/>
                <a:cs typeface="Microsoft Sans Serif" pitchFamily="34"/>
                <a:hlinkClick r:id="rId5"/>
              </a:rPr>
              <a:t>ElvisPresley</a:t>
            </a:r>
          </a:p>
          <a:p>
            <a:pPr marL="108000" lvl="0" indent="0">
              <a:spcAft>
                <a:spcPts val="1414"/>
              </a:spcAft>
              <a:buNone/>
            </a:pPr>
            <a:r>
              <a:rPr lang="cs-CZ" b="1" i="1">
                <a:solidFill>
                  <a:srgbClr val="FF9966"/>
                </a:solidFill>
                <a:latin typeface="Monotype Corsiva" pitchFamily="34"/>
                <a:cs typeface="Tahoma" pitchFamily="2"/>
              </a:rPr>
              <a:t>něco o : </a:t>
            </a:r>
            <a:r>
              <a:rPr lang="cs-CZ" b="1" i="1">
                <a:solidFill>
                  <a:srgbClr val="FF9966"/>
                </a:solidFill>
                <a:latin typeface="Monotype Corsiva" pitchFamily="34"/>
                <a:cs typeface="Tahoma" pitchFamily="2"/>
                <a:hlinkClick r:id="rId6" action="ppaction://hlinksldjump"/>
              </a:rPr>
              <a:t>ElvisPresley</a:t>
            </a:r>
          </a:p>
          <a:p>
            <a:pPr marL="108000" lvl="0" indent="0">
              <a:spcAft>
                <a:spcPts val="1414"/>
              </a:spcAft>
              <a:buNone/>
            </a:pPr>
            <a:r>
              <a:rPr lang="cs-CZ" sz="6000">
                <a:solidFill>
                  <a:srgbClr val="FF9966"/>
                </a:solidFill>
                <a:latin typeface="Monotype Corsiva" pitchFamily="34"/>
                <a:cs typeface="Tahoma" pitchFamily="2"/>
                <a:hlinkClick r:id="rId7"/>
              </a:rPr>
              <a:t>RoyOrbison</a:t>
            </a:r>
          </a:p>
          <a:p>
            <a:pPr marL="108000" lvl="0" indent="0">
              <a:spcAft>
                <a:spcPts val="1414"/>
              </a:spcAft>
              <a:buNone/>
            </a:pPr>
            <a:r>
              <a:rPr lang="cs-CZ" b="1" i="1">
                <a:solidFill>
                  <a:srgbClr val="FF9966"/>
                </a:solidFill>
                <a:latin typeface="Monotype Corsiva" pitchFamily="34"/>
                <a:cs typeface="Tahoma" pitchFamily="2"/>
              </a:rPr>
              <a:t>něco o : </a:t>
            </a:r>
            <a:r>
              <a:rPr lang="cs-CZ" b="1" i="1">
                <a:solidFill>
                  <a:srgbClr val="FF9966"/>
                </a:solidFill>
                <a:latin typeface="Monotype Corsiva" pitchFamily="34"/>
                <a:cs typeface="Tahoma" pitchFamily="2"/>
                <a:hlinkClick r:id="rId8" action="ppaction://hlinksldjump"/>
              </a:rPr>
              <a:t>Roy Orbison</a:t>
            </a:r>
            <a:r>
              <a:rPr lang="cs-CZ" b="1" i="1">
                <a:solidFill>
                  <a:srgbClr val="FF9966"/>
                </a:solidFill>
                <a:latin typeface="Monotype Corsiva" pitchFamily="34"/>
                <a:cs typeface="Tahoma" pitchFamily="2"/>
              </a:rPr>
              <a:t/>
            </a:r>
            <a:br>
              <a:rPr lang="cs-CZ" b="1" i="1">
                <a:solidFill>
                  <a:srgbClr val="FF9966"/>
                </a:solidFill>
                <a:latin typeface="Monotype Corsiva" pitchFamily="34"/>
                <a:cs typeface="Tahoma" pitchFamily="2"/>
              </a:rPr>
            </a:br>
            <a:r>
              <a:rPr lang="cs-CZ" b="1" i="1">
                <a:solidFill>
                  <a:srgbClr val="FF9966"/>
                </a:solidFill>
                <a:latin typeface="Monotype Corsiva" pitchFamily="34"/>
                <a:cs typeface="Tahoma" pitchFamily="2"/>
              </a:rPr>
              <a:t/>
            </a:r>
            <a:br>
              <a:rPr lang="cs-CZ" b="1" i="1">
                <a:solidFill>
                  <a:srgbClr val="FF9966"/>
                </a:solidFill>
                <a:latin typeface="Monotype Corsiva" pitchFamily="34"/>
                <a:cs typeface="Tahoma" pitchFamily="2"/>
              </a:rPr>
            </a:br>
            <a:r>
              <a:rPr lang="cs-CZ" sz="6000" b="1" i="1">
                <a:solidFill>
                  <a:srgbClr val="FF9966"/>
                </a:solidFill>
                <a:latin typeface="Monotype Corsiva" pitchFamily="34"/>
                <a:cs typeface="Tahoma" pitchFamily="2"/>
                <a:hlinkClick r:id="rId9"/>
              </a:rPr>
              <a:t>BuddyHolly</a:t>
            </a:r>
            <a:r>
              <a:rPr lang="cs-CZ" b="1" i="1">
                <a:solidFill>
                  <a:srgbClr val="FF9966"/>
                </a:solidFill>
                <a:latin typeface="Monotype Corsiva" pitchFamily="34"/>
                <a:cs typeface="Tahoma" pitchFamily="2"/>
              </a:rPr>
              <a:t>něco  o :  </a:t>
            </a:r>
            <a:r>
              <a:rPr lang="cs-CZ" b="1" i="1">
                <a:solidFill>
                  <a:srgbClr val="FF9966"/>
                </a:solidFill>
                <a:latin typeface="Monotype Corsiva" pitchFamily="34"/>
                <a:cs typeface="Tahoma" pitchFamily="2"/>
                <a:hlinkClick r:id="rId10" action="ppaction://hlinksldjump"/>
              </a:rPr>
              <a:t>BuddyHolly</a:t>
            </a:r>
          </a:p>
        </p:txBody>
      </p:sp>
      <p:sp>
        <p:nvSpPr>
          <p:cNvPr id="3" name="Tlačítko akce: Dopředu nebo Další 3">
            <a:hlinkClick r:id="rId11" action="ppaction://hlinksldjump"/>
          </p:cNvPr>
          <p:cNvSpPr/>
          <p:nvPr/>
        </p:nvSpPr>
        <p:spPr>
          <a:xfrm>
            <a:off x="7344719" y="6156000"/>
            <a:ext cx="1042559" cy="1042559"/>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1 1 2"/>
              <a:gd name="f26" fmla="min f21 f20"/>
              <a:gd name="f27" fmla="+- f3 f24 0"/>
              <a:gd name="f28" fmla="+- f3 f25 0"/>
              <a:gd name="f29" fmla="*/ f26 3 1"/>
              <a:gd name="f30" fmla="*/ f29 1 8"/>
              <a:gd name="f31" fmla="*/ f27 f14 1"/>
              <a:gd name="f32" fmla="+- f27 0 f30"/>
              <a:gd name="f33" fmla="+- f27 f30 0"/>
              <a:gd name="f34" fmla="+- f28 0 f30"/>
              <a:gd name="f35" fmla="+- f28 f30 0"/>
              <a:gd name="f36" fmla="*/ f35 f14 1"/>
              <a:gd name="f37" fmla="*/ f34 f14 1"/>
              <a:gd name="f38" fmla="*/ f32 f14 1"/>
              <a:gd name="f39" fmla="*/ f33 f14 1"/>
            </a:gdLst>
            <a:ahLst/>
            <a:cxnLst>
              <a:cxn ang="3cd4">
                <a:pos x="hc" y="t"/>
              </a:cxn>
              <a:cxn ang="0">
                <a:pos x="r" y="vc"/>
              </a:cxn>
              <a:cxn ang="cd4">
                <a:pos x="hc" y="b"/>
              </a:cxn>
              <a:cxn ang="cd2">
                <a:pos x="l" y="vc"/>
              </a:cxn>
            </a:cxnLst>
            <a:rect l="f19" t="f19" r="f22" b="f23"/>
            <a:pathLst>
              <a:path stroke="0">
                <a:moveTo>
                  <a:pt x="f19" y="f19"/>
                </a:moveTo>
                <a:lnTo>
                  <a:pt x="f22" y="f19"/>
                </a:lnTo>
                <a:lnTo>
                  <a:pt x="f22" y="f23"/>
                </a:lnTo>
                <a:lnTo>
                  <a:pt x="f19" y="f23"/>
                </a:lnTo>
                <a:close/>
                <a:moveTo>
                  <a:pt x="f36" y="f31"/>
                </a:moveTo>
                <a:lnTo>
                  <a:pt x="f37" y="f38"/>
                </a:lnTo>
                <a:lnTo>
                  <a:pt x="f37" y="f39"/>
                </a:lnTo>
                <a:close/>
              </a:path>
              <a:path stroke="0">
                <a:moveTo>
                  <a:pt x="f36" y="f31"/>
                </a:moveTo>
                <a:lnTo>
                  <a:pt x="f37" y="f38"/>
                </a:lnTo>
                <a:lnTo>
                  <a:pt x="f37" y="f39"/>
                </a:lnTo>
                <a:close/>
              </a:path>
              <a:path fill="none">
                <a:moveTo>
                  <a:pt x="f36" y="f31"/>
                </a:moveTo>
                <a:lnTo>
                  <a:pt x="f37" y="f39"/>
                </a:lnTo>
                <a:lnTo>
                  <a:pt x="f37" y="f38"/>
                </a:lnTo>
                <a:close/>
              </a:path>
              <a:path fill="none">
                <a:moveTo>
                  <a:pt x="f19" y="f19"/>
                </a:moveTo>
                <a:lnTo>
                  <a:pt x="f22" y="f19"/>
                </a:lnTo>
                <a:lnTo>
                  <a:pt x="f22" y="f23"/>
                </a:lnTo>
                <a:lnTo>
                  <a:pt x="f19" y="f23"/>
                </a:lnTo>
                <a:close/>
              </a:path>
            </a:pathLst>
          </a:custGeom>
          <a:solidFill>
            <a:srgbClr val="4F81BD"/>
          </a:solidFill>
          <a:ln w="25560">
            <a:solidFill>
              <a:srgbClr val="385D8A"/>
            </a:solidFill>
            <a:prstDash val="solid"/>
          </a:ln>
        </p:spPr>
        <p:txBody>
          <a:bodyPr vert="horz" wrap="square" lIns="91440" tIns="45720" rIns="91440" bIns="45720" anchor="ctr" anchorCtr="1"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Obdélník 1"/>
          <p:cNvSpPr/>
          <p:nvPr/>
        </p:nvSpPr>
        <p:spPr>
          <a:xfrm>
            <a:off x="864000" y="683640"/>
            <a:ext cx="8929080" cy="5637960"/>
          </a:xfrm>
          <a:prstGeom prst="rect">
            <a:avLst/>
          </a:prstGeom>
          <a:noFill/>
          <a:ln>
            <a:noFill/>
            <a:prstDash val="solid"/>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cs-CZ" sz="4400" b="0" i="0" u="none" strike="noStrike" kern="1200" spc="0" baseline="0">
                <a:ln>
                  <a:noFill/>
                </a:ln>
                <a:solidFill>
                  <a:srgbClr val="FF0000"/>
                </a:solidFill>
                <a:latin typeface="Calibri" pitchFamily="18"/>
                <a:ea typeface="Microsoft YaHei" pitchFamily="2"/>
                <a:cs typeface="Mangal" pitchFamily="2"/>
              </a:rPr>
              <a:t>Elvis Aaron Presley</a:t>
            </a:r>
            <a:r>
              <a:rPr lang="cs-CZ" sz="3600" b="0" i="0" u="none" strike="noStrike" kern="1200" spc="0" baseline="0">
                <a:ln>
                  <a:noFill/>
                </a:ln>
                <a:solidFill>
                  <a:srgbClr val="000000"/>
                </a:solidFill>
                <a:latin typeface="Calibri" pitchFamily="18"/>
                <a:ea typeface="Microsoft YaHei" pitchFamily="2"/>
                <a:cs typeface="Mangal" pitchFamily="2"/>
              </a:rPr>
              <a:t>,</a:t>
            </a:r>
            <a:br>
              <a:rPr lang="cs-CZ" sz="3600" b="0" i="0" u="none" strike="noStrike" kern="1200" spc="0" baseline="0">
                <a:ln>
                  <a:noFill/>
                </a:ln>
                <a:solidFill>
                  <a:srgbClr val="000000"/>
                </a:solidFill>
                <a:latin typeface="Calibri" pitchFamily="18"/>
                <a:ea typeface="Microsoft YaHei" pitchFamily="2"/>
                <a:cs typeface="Mangal" pitchFamily="2"/>
              </a:rPr>
            </a:br>
            <a:r>
              <a:rPr lang="cs-CZ" sz="3600" b="0" i="0" u="none" strike="noStrike" kern="1200" spc="0" baseline="0">
                <a:ln>
                  <a:noFill/>
                </a:ln>
                <a:solidFill>
                  <a:srgbClr val="000000"/>
                </a:solidFill>
                <a:latin typeface="Calibri" pitchFamily="18"/>
                <a:ea typeface="Microsoft YaHei" pitchFamily="2"/>
                <a:cs typeface="Mangal" pitchFamily="2"/>
              </a:rPr>
              <a:t> </a:t>
            </a:r>
            <a:r>
              <a:rPr lang="cs-CZ" sz="4000" b="0" i="0" u="none" strike="noStrike" kern="1200" spc="0" baseline="0">
                <a:ln>
                  <a:noFill/>
                </a:ln>
                <a:solidFill>
                  <a:srgbClr val="FFFFFF"/>
                </a:solidFill>
                <a:latin typeface="Calibri" pitchFamily="18"/>
                <a:ea typeface="Microsoft YaHei" pitchFamily="2"/>
                <a:cs typeface="Mangal" pitchFamily="2"/>
              </a:rPr>
              <a:t>„Král Rock 'n' Rollu“</a:t>
            </a:r>
            <a:br>
              <a:rPr lang="cs-CZ" sz="4000" b="0" i="0" u="none" strike="noStrike" kern="1200" spc="0" baseline="0">
                <a:ln>
                  <a:noFill/>
                </a:ln>
                <a:solidFill>
                  <a:srgbClr val="FFFFFF"/>
                </a:solidFill>
                <a:latin typeface="Calibri" pitchFamily="18"/>
                <a:ea typeface="Microsoft YaHei" pitchFamily="2"/>
                <a:cs typeface="Mangal" pitchFamily="2"/>
              </a:rPr>
            </a:br>
            <a:r>
              <a:rPr lang="cs-CZ" sz="4000" b="0" i="0" u="none" strike="noStrike" kern="1200" spc="0" baseline="0">
                <a:ln>
                  <a:noFill/>
                </a:ln>
                <a:solidFill>
                  <a:srgbClr val="FFFFFF"/>
                </a:solidFill>
                <a:latin typeface="Calibri" pitchFamily="18"/>
                <a:ea typeface="Microsoft YaHei" pitchFamily="2"/>
                <a:cs typeface="Mangal" pitchFamily="2"/>
              </a:rPr>
              <a:t> (8. ledna 1935, Tupelo, Mississippi, USA – 16. srpna 1977, Memphis, Tennessee, USA) </a:t>
            </a:r>
            <a:br>
              <a:rPr lang="cs-CZ" sz="4000" b="0" i="0" u="none" strike="noStrike" kern="1200" spc="0" baseline="0">
                <a:ln>
                  <a:noFill/>
                </a:ln>
                <a:solidFill>
                  <a:srgbClr val="FFFFFF"/>
                </a:solidFill>
                <a:latin typeface="Calibri" pitchFamily="18"/>
                <a:ea typeface="Microsoft YaHei" pitchFamily="2"/>
                <a:cs typeface="Mangal" pitchFamily="2"/>
              </a:rPr>
            </a:br>
            <a:r>
              <a:rPr lang="cs-CZ" sz="4000" b="0" i="0" u="none" strike="noStrike" kern="1200" spc="0" baseline="0">
                <a:ln>
                  <a:noFill/>
                </a:ln>
                <a:solidFill>
                  <a:srgbClr val="FFFFFF"/>
                </a:solidFill>
                <a:latin typeface="Calibri" pitchFamily="18"/>
                <a:ea typeface="Microsoft YaHei" pitchFamily="2"/>
                <a:cs typeface="Mangal" pitchFamily="2"/>
              </a:rPr>
              <a:t>byl americký zpěvák a herec. Dokázal skloubit inspiraci z černošského spirituálu, blues a country a stal se nejvýznamnější postavou amerického rock and rollu</a:t>
            </a:r>
          </a:p>
        </p:txBody>
      </p:sp>
      <p:sp>
        <p:nvSpPr>
          <p:cNvPr id="3" name="Veselý obličej 2">
            <a:hlinkClick r:id="rId3" action="ppaction://hlinksldjump"/>
          </p:cNvPr>
          <p:cNvSpPr/>
          <p:nvPr/>
        </p:nvSpPr>
        <p:spPr>
          <a:xfrm>
            <a:off x="7344719" y="971640"/>
            <a:ext cx="914400" cy="914400"/>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235929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 0 f8 1"/>
              <a:gd name="f26" fmla="*/ f6 f1 1"/>
              <a:gd name="f27" fmla="*/ f12 f1 1"/>
              <a:gd name="f28" fmla="+- f7 0 f6"/>
              <a:gd name="f29" fmla="pin 15510 f0 17520"/>
              <a:gd name="f30" fmla="*/ f22 f1 1"/>
              <a:gd name="f31" fmla="val f29"/>
              <a:gd name="f32" fmla="*/ f25 1 f3"/>
              <a:gd name="f33" fmla="*/ f26 1 f3"/>
              <a:gd name="f34" fmla="*/ f27 1 f3"/>
              <a:gd name="f35" fmla="*/ f28 1 21600"/>
              <a:gd name="f36" fmla="*/ f29 f24 1"/>
              <a:gd name="f37" fmla="*/ f30 1 f3"/>
              <a:gd name="f38" fmla="+- f31 0 15510"/>
              <a:gd name="f39" fmla="+- 0 0 f32"/>
              <a:gd name="f40" fmla="+- f33 0 f2"/>
              <a:gd name="f41" fmla="+- f34 0 f2"/>
              <a:gd name="f42" fmla="*/ 10800 f35 1"/>
              <a:gd name="f43" fmla="*/ 3200 f35 1"/>
              <a:gd name="f44" fmla="*/ 18400 f35 1"/>
              <a:gd name="f45" fmla="*/ 3160 f35 1"/>
              <a:gd name="f46" fmla="*/ 18440 f35 1"/>
              <a:gd name="f47" fmla="+- f37 0 f2"/>
              <a:gd name="f48" fmla="+- 17520 0 f38"/>
              <a:gd name="f49" fmla="+- 15510 f38 0"/>
              <a:gd name="f50" fmla="*/ f39 f1 1"/>
              <a:gd name="f51" fmla="+- f41 0 f40"/>
              <a:gd name="f52" fmla="*/ f42 1 f35"/>
              <a:gd name="f53" fmla="*/ f45 1 f35"/>
              <a:gd name="f54" fmla="*/ f46 1 f35"/>
              <a:gd name="f55" fmla="*/ f43 1 f35"/>
              <a:gd name="f56" fmla="*/ f44 1 f35"/>
              <a:gd name="f57" fmla="*/ f50 1 f8"/>
              <a:gd name="f58" fmla="*/ f52 f23 1"/>
              <a:gd name="f59" fmla="*/ f55 f23 1"/>
              <a:gd name="f60" fmla="*/ f56 f23 1"/>
              <a:gd name="f61" fmla="*/ f56 f24 1"/>
              <a:gd name="f62" fmla="*/ f55 f24 1"/>
              <a:gd name="f63" fmla="*/ f53 f23 1"/>
              <a:gd name="f64" fmla="*/ f53 f24 1"/>
              <a:gd name="f65" fmla="*/ f54 f24 1"/>
              <a:gd name="f66" fmla="*/ f54 f23 1"/>
              <a:gd name="f67" fmla="+- f57 0 f2"/>
              <a:gd name="f68" fmla="+- f67 f2 0"/>
              <a:gd name="f69" fmla="*/ f68 f8 1"/>
              <a:gd name="f70" fmla="*/ f69 1 f1"/>
              <a:gd name="f71" fmla="+- 0 0 f70"/>
              <a:gd name="f72" fmla="+- 0 0 f71"/>
              <a:gd name="f73" fmla="*/ f72 f1 1"/>
              <a:gd name="f74" fmla="*/ f73 1 f8"/>
              <a:gd name="f75" fmla="+- f74 0 f2"/>
              <a:gd name="f76" fmla="cos 1 f75"/>
              <a:gd name="f77" fmla="sin 1 f75"/>
              <a:gd name="f78" fmla="+- 0 0 f76"/>
              <a:gd name="f79" fmla="+- 0 0 f77"/>
              <a:gd name="f80" fmla="+- 0 0 f78"/>
              <a:gd name="f81" fmla="+- 0 0 f79"/>
              <a:gd name="f82" fmla="val f80"/>
              <a:gd name="f83" fmla="val f81"/>
              <a:gd name="f84" fmla="+- 0 0 f82"/>
              <a:gd name="f85" fmla="+- 0 0 f83"/>
              <a:gd name="f86" fmla="*/ 10800 f84 1"/>
              <a:gd name="f87" fmla="*/ 10800 f85 1"/>
              <a:gd name="f88" fmla="*/ 1165 f84 1"/>
              <a:gd name="f89" fmla="*/ 1165 f85 1"/>
              <a:gd name="f90" fmla="*/ f86 f86 1"/>
              <a:gd name="f91" fmla="*/ f87 f87 1"/>
              <a:gd name="f92" fmla="*/ f88 f88 1"/>
              <a:gd name="f93" fmla="*/ f89 f89 1"/>
              <a:gd name="f94" fmla="+- f90 f91 0"/>
              <a:gd name="f95" fmla="+- f92 f93 0"/>
              <a:gd name="f96" fmla="sqrt f94"/>
              <a:gd name="f97" fmla="sqrt f95"/>
              <a:gd name="f98" fmla="*/ f11 1 f96"/>
              <a:gd name="f99" fmla="*/ f14 1 f97"/>
              <a:gd name="f100" fmla="*/ f84 f98 1"/>
              <a:gd name="f101" fmla="*/ f85 f98 1"/>
              <a:gd name="f102" fmla="*/ f84 f99 1"/>
              <a:gd name="f103" fmla="*/ f85 f99 1"/>
              <a:gd name="f104" fmla="+- 10800 0 f100"/>
              <a:gd name="f105" fmla="+- 10800 0 f101"/>
              <a:gd name="f106" fmla="+- 7305 0 f102"/>
              <a:gd name="f107" fmla="+- 7515 0 f103"/>
              <a:gd name="f108" fmla="+- 14295 0 f102"/>
            </a:gdLst>
            <a:ahLst>
              <a:ahXY gdRefY="f0" minY="f9" maxY="f10">
                <a:pos x="f58" y="f36"/>
              </a:ahXY>
            </a:ahLst>
            <a:cxnLst>
              <a:cxn ang="3cd4">
                <a:pos x="hc" y="t"/>
              </a:cxn>
              <a:cxn ang="0">
                <a:pos x="r" y="vc"/>
              </a:cxn>
              <a:cxn ang="cd4">
                <a:pos x="hc" y="b"/>
              </a:cxn>
              <a:cxn ang="cd2">
                <a:pos x="l" y="vc"/>
              </a:cxn>
              <a:cxn ang="f47">
                <a:pos x="f63" y="f64"/>
              </a:cxn>
              <a:cxn ang="f47">
                <a:pos x="f63" y="f65"/>
              </a:cxn>
              <a:cxn ang="f47">
                <a:pos x="f66" y="f65"/>
              </a:cxn>
              <a:cxn ang="f47">
                <a:pos x="f66" y="f64"/>
              </a:cxn>
            </a:cxnLst>
            <a:rect l="f59" t="f62" r="f60" b="f61"/>
            <a:pathLst>
              <a:path w="21600" h="21600">
                <a:moveTo>
                  <a:pt x="f104" y="f105"/>
                </a:moveTo>
                <a:arcTo wR="f13" hR="f13" stAng="f40" swAng="f51"/>
                <a:close/>
              </a:path>
              <a:path w="21600" h="21600">
                <a:moveTo>
                  <a:pt x="f106" y="f107"/>
                </a:moveTo>
                <a:arcTo wR="f15" hR="f15" stAng="f40" swAng="f51"/>
                <a:close/>
              </a:path>
              <a:path w="21600" h="21600">
                <a:moveTo>
                  <a:pt x="f108" y="f107"/>
                </a:moveTo>
                <a:arcTo wR="f15" hR="f15" stAng="f40" swAng="f51"/>
                <a:close/>
              </a:path>
              <a:path w="21600" h="21600" fill="none">
                <a:moveTo>
                  <a:pt x="f16" y="f48"/>
                </a:moveTo>
                <a:cubicBezTo>
                  <a:pt x="f17" y="f49"/>
                  <a:pt x="f18" y="f49"/>
                  <a:pt x="f19" y="f48"/>
                </a:cubicBezTo>
              </a:path>
            </a:pathLst>
          </a:custGeom>
          <a:solidFill>
            <a:srgbClr val="4F81BD"/>
          </a:solidFill>
          <a:ln w="25560">
            <a:solidFill>
              <a:srgbClr val="385D8A"/>
            </a:solidFill>
            <a:prstDash val="solid"/>
          </a:ln>
        </p:spPr>
        <p:txBody>
          <a:bodyPr vert="horz" wrap="square" lIns="91440" tIns="45720" rIns="91440" bIns="45720" anchor="ctr" anchorCtr="1"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
        <p:nvSpPr>
          <p:cNvPr id="4" name="Tlačítko akce: Zpět nebo Předchozí 3">
            <a:hlinkClick r:id="rId4" action="ppaction://hlinksldjump"/>
          </p:cNvPr>
          <p:cNvSpPr/>
          <p:nvPr/>
        </p:nvSpPr>
        <p:spPr>
          <a:xfrm>
            <a:off x="4178519" y="6377400"/>
            <a:ext cx="1042559" cy="1042559"/>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1 1 2"/>
              <a:gd name="f26" fmla="min f21 f20"/>
              <a:gd name="f27" fmla="+- f3 f24 0"/>
              <a:gd name="f28" fmla="+- f3 f25 0"/>
              <a:gd name="f29" fmla="*/ f26 3 1"/>
              <a:gd name="f30" fmla="*/ f29 1 8"/>
              <a:gd name="f31" fmla="*/ f27 f14 1"/>
              <a:gd name="f32" fmla="+- f27 0 f30"/>
              <a:gd name="f33" fmla="+- f27 f30 0"/>
              <a:gd name="f34" fmla="+- f28 0 f30"/>
              <a:gd name="f35" fmla="+- f28 f30 0"/>
              <a:gd name="f36" fmla="*/ f34 f14 1"/>
              <a:gd name="f37" fmla="*/ f35 f14 1"/>
              <a:gd name="f38" fmla="*/ f32 f14 1"/>
              <a:gd name="f39" fmla="*/ f33 f14 1"/>
            </a:gdLst>
            <a:ahLst/>
            <a:cxnLst>
              <a:cxn ang="3cd4">
                <a:pos x="hc" y="t"/>
              </a:cxn>
              <a:cxn ang="0">
                <a:pos x="r" y="vc"/>
              </a:cxn>
              <a:cxn ang="cd4">
                <a:pos x="hc" y="b"/>
              </a:cxn>
              <a:cxn ang="cd2">
                <a:pos x="l" y="vc"/>
              </a:cxn>
            </a:cxnLst>
            <a:rect l="f19" t="f19" r="f22" b="f23"/>
            <a:pathLst>
              <a:path stroke="0">
                <a:moveTo>
                  <a:pt x="f19" y="f19"/>
                </a:moveTo>
                <a:lnTo>
                  <a:pt x="f22" y="f19"/>
                </a:lnTo>
                <a:lnTo>
                  <a:pt x="f22" y="f23"/>
                </a:lnTo>
                <a:lnTo>
                  <a:pt x="f19" y="f23"/>
                </a:lnTo>
                <a:close/>
                <a:moveTo>
                  <a:pt x="f36" y="f31"/>
                </a:moveTo>
                <a:lnTo>
                  <a:pt x="f37" y="f38"/>
                </a:lnTo>
                <a:lnTo>
                  <a:pt x="f37" y="f39"/>
                </a:lnTo>
                <a:close/>
              </a:path>
              <a:path stroke="0">
                <a:moveTo>
                  <a:pt x="f36" y="f31"/>
                </a:moveTo>
                <a:lnTo>
                  <a:pt x="f37" y="f38"/>
                </a:lnTo>
                <a:lnTo>
                  <a:pt x="f37" y="f39"/>
                </a:lnTo>
                <a:close/>
              </a:path>
              <a:path fill="none">
                <a:moveTo>
                  <a:pt x="f36" y="f31"/>
                </a:moveTo>
                <a:lnTo>
                  <a:pt x="f37" y="f38"/>
                </a:lnTo>
                <a:lnTo>
                  <a:pt x="f37" y="f39"/>
                </a:lnTo>
                <a:close/>
              </a:path>
              <a:path fill="none">
                <a:moveTo>
                  <a:pt x="f19" y="f19"/>
                </a:moveTo>
                <a:lnTo>
                  <a:pt x="f22" y="f19"/>
                </a:lnTo>
                <a:lnTo>
                  <a:pt x="f22" y="f23"/>
                </a:lnTo>
                <a:lnTo>
                  <a:pt x="f19" y="f23"/>
                </a:lnTo>
                <a:close/>
              </a:path>
            </a:pathLst>
          </a:custGeom>
          <a:solidFill>
            <a:srgbClr val="4F81BD"/>
          </a:solidFill>
          <a:ln w="25560">
            <a:solidFill>
              <a:srgbClr val="385D8A"/>
            </a:solidFill>
            <a:prstDash val="solid"/>
          </a:ln>
        </p:spPr>
        <p:txBody>
          <a:bodyPr vert="horz" wrap="square" lIns="91440" tIns="45720" rIns="91440" bIns="45720" anchor="ctr" anchorCtr="1"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36720"/>
            <a:ext cx="10080720" cy="75963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Obdélník 1"/>
          <p:cNvSpPr/>
          <p:nvPr/>
        </p:nvSpPr>
        <p:spPr>
          <a:xfrm>
            <a:off x="359640" y="395280"/>
            <a:ext cx="9505080" cy="5698800"/>
          </a:xfrm>
          <a:prstGeom prst="rect">
            <a:avLst/>
          </a:prstGeom>
          <a:noFill/>
          <a:ln>
            <a:noFill/>
            <a:prstDash val="solid"/>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cs-CZ" sz="4800" b="0" i="0" u="none" strike="noStrike" kern="1200" spc="0" baseline="0">
                <a:ln>
                  <a:noFill/>
                </a:ln>
                <a:solidFill>
                  <a:srgbClr val="FF0000"/>
                </a:solidFill>
                <a:latin typeface="Calibri" pitchFamily="18"/>
                <a:ea typeface="Microsoft YaHei" pitchFamily="2"/>
                <a:cs typeface="Mangal" pitchFamily="2"/>
              </a:rPr>
              <a:t>Bill Haley </a:t>
            </a:r>
            <a:r>
              <a:rPr lang="cs-CZ" sz="4000" b="0" i="0" u="none" strike="noStrike" kern="1200" spc="0" baseline="0">
                <a:ln>
                  <a:noFill/>
                </a:ln>
                <a:solidFill>
                  <a:srgbClr val="FFFFFF"/>
                </a:solidFill>
                <a:latin typeface="Calibri" pitchFamily="18"/>
                <a:ea typeface="Microsoft YaHei" pitchFamily="2"/>
                <a:cs typeface="Mangal" pitchFamily="2"/>
              </a:rPr>
              <a:t>[bil hejly]</a:t>
            </a:r>
            <a:br>
              <a:rPr lang="cs-CZ" sz="4000" b="0" i="0" u="none" strike="noStrike" kern="1200" spc="0" baseline="0">
                <a:ln>
                  <a:noFill/>
                </a:ln>
                <a:solidFill>
                  <a:srgbClr val="FFFFFF"/>
                </a:solidFill>
                <a:latin typeface="Calibri" pitchFamily="18"/>
                <a:ea typeface="Microsoft YaHei" pitchFamily="2"/>
                <a:cs typeface="Mangal" pitchFamily="2"/>
              </a:rPr>
            </a:br>
            <a:r>
              <a:rPr lang="cs-CZ" sz="4000" b="0" i="0" u="none" strike="noStrike" kern="1200" spc="0" baseline="0">
                <a:ln>
                  <a:noFill/>
                </a:ln>
                <a:solidFill>
                  <a:srgbClr val="FFFFFF"/>
                </a:solidFill>
                <a:latin typeface="Calibri" pitchFamily="18"/>
                <a:ea typeface="Microsoft YaHei" pitchFamily="2"/>
                <a:cs typeface="Mangal" pitchFamily="2"/>
              </a:rPr>
              <a:t> (6. července 1925 Highland Park, Michigan, USA - 9. února 1981 Harlingen, Texas),</a:t>
            </a:r>
            <a:br>
              <a:rPr lang="cs-CZ" sz="4000" b="0" i="0" u="none" strike="noStrike" kern="1200" spc="0" baseline="0">
                <a:ln>
                  <a:noFill/>
                </a:ln>
                <a:solidFill>
                  <a:srgbClr val="FFFFFF"/>
                </a:solidFill>
                <a:latin typeface="Calibri" pitchFamily="18"/>
                <a:ea typeface="Microsoft YaHei" pitchFamily="2"/>
                <a:cs typeface="Mangal" pitchFamily="2"/>
              </a:rPr>
            </a:br>
            <a:r>
              <a:rPr lang="cs-CZ" sz="4000" b="0" i="0" u="none" strike="noStrike" kern="1200" spc="0" baseline="0">
                <a:ln>
                  <a:noFill/>
                </a:ln>
                <a:solidFill>
                  <a:srgbClr val="FFFFFF"/>
                </a:solidFill>
                <a:latin typeface="Calibri" pitchFamily="18"/>
                <a:ea typeface="Microsoft YaHei" pitchFamily="2"/>
                <a:cs typeface="Mangal" pitchFamily="2"/>
              </a:rPr>
              <a:t> celým jménem William John Cliffton Haley,  byl jedním z prvních amerických rokenrolových hudebníků.</a:t>
            </a:r>
          </a:p>
          <a:p>
            <a:pPr marL="0" marR="0" lvl="0" indent="0" algn="l" rtl="0" hangingPunct="1">
              <a:lnSpc>
                <a:spcPct val="100000"/>
              </a:lnSpc>
              <a:spcBef>
                <a:spcPts val="0"/>
              </a:spcBef>
              <a:spcAft>
                <a:spcPts val="0"/>
              </a:spcAft>
              <a:buNone/>
              <a:tabLst/>
            </a:pPr>
            <a:r>
              <a:rPr lang="cs-CZ" sz="4000" b="0" i="0" u="none" strike="noStrike" kern="1200" spc="0" baseline="0">
                <a:ln>
                  <a:noFill/>
                </a:ln>
                <a:solidFill>
                  <a:srgbClr val="FFFFFF"/>
                </a:solidFill>
                <a:latin typeface="Calibri" pitchFamily="18"/>
                <a:ea typeface="Microsoft YaHei" pitchFamily="2"/>
                <a:cs typeface="Mangal" pitchFamily="2"/>
              </a:rPr>
              <a:t>Největší hit „Rock Around The Clock“ (1954) nazpíval se svou skupinou Bill Haley &amp; His Comets. Je nazýván též otcem rokenrolu</a:t>
            </a:r>
          </a:p>
        </p:txBody>
      </p:sp>
      <p:sp>
        <p:nvSpPr>
          <p:cNvPr id="3" name="Veselý obličej 2">
            <a:hlinkClick r:id="rId3"/>
          </p:cNvPr>
          <p:cNvSpPr/>
          <p:nvPr/>
        </p:nvSpPr>
        <p:spPr>
          <a:xfrm>
            <a:off x="7207919" y="179280"/>
            <a:ext cx="914400" cy="914400"/>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235929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 0 f8 1"/>
              <a:gd name="f26" fmla="*/ f6 f1 1"/>
              <a:gd name="f27" fmla="*/ f12 f1 1"/>
              <a:gd name="f28" fmla="+- f7 0 f6"/>
              <a:gd name="f29" fmla="pin 15510 f0 17520"/>
              <a:gd name="f30" fmla="*/ f22 f1 1"/>
              <a:gd name="f31" fmla="val f29"/>
              <a:gd name="f32" fmla="*/ f25 1 f3"/>
              <a:gd name="f33" fmla="*/ f26 1 f3"/>
              <a:gd name="f34" fmla="*/ f27 1 f3"/>
              <a:gd name="f35" fmla="*/ f28 1 21600"/>
              <a:gd name="f36" fmla="*/ f29 f24 1"/>
              <a:gd name="f37" fmla="*/ f30 1 f3"/>
              <a:gd name="f38" fmla="+- f31 0 15510"/>
              <a:gd name="f39" fmla="+- 0 0 f32"/>
              <a:gd name="f40" fmla="+- f33 0 f2"/>
              <a:gd name="f41" fmla="+- f34 0 f2"/>
              <a:gd name="f42" fmla="*/ 10800 f35 1"/>
              <a:gd name="f43" fmla="*/ 3200 f35 1"/>
              <a:gd name="f44" fmla="*/ 18400 f35 1"/>
              <a:gd name="f45" fmla="*/ 3160 f35 1"/>
              <a:gd name="f46" fmla="*/ 18440 f35 1"/>
              <a:gd name="f47" fmla="+- f37 0 f2"/>
              <a:gd name="f48" fmla="+- 17520 0 f38"/>
              <a:gd name="f49" fmla="+- 15510 f38 0"/>
              <a:gd name="f50" fmla="*/ f39 f1 1"/>
              <a:gd name="f51" fmla="+- f41 0 f40"/>
              <a:gd name="f52" fmla="*/ f42 1 f35"/>
              <a:gd name="f53" fmla="*/ f45 1 f35"/>
              <a:gd name="f54" fmla="*/ f46 1 f35"/>
              <a:gd name="f55" fmla="*/ f43 1 f35"/>
              <a:gd name="f56" fmla="*/ f44 1 f35"/>
              <a:gd name="f57" fmla="*/ f50 1 f8"/>
              <a:gd name="f58" fmla="*/ f52 f23 1"/>
              <a:gd name="f59" fmla="*/ f55 f23 1"/>
              <a:gd name="f60" fmla="*/ f56 f23 1"/>
              <a:gd name="f61" fmla="*/ f56 f24 1"/>
              <a:gd name="f62" fmla="*/ f55 f24 1"/>
              <a:gd name="f63" fmla="*/ f53 f23 1"/>
              <a:gd name="f64" fmla="*/ f53 f24 1"/>
              <a:gd name="f65" fmla="*/ f54 f24 1"/>
              <a:gd name="f66" fmla="*/ f54 f23 1"/>
              <a:gd name="f67" fmla="+- f57 0 f2"/>
              <a:gd name="f68" fmla="+- f67 f2 0"/>
              <a:gd name="f69" fmla="*/ f68 f8 1"/>
              <a:gd name="f70" fmla="*/ f69 1 f1"/>
              <a:gd name="f71" fmla="+- 0 0 f70"/>
              <a:gd name="f72" fmla="+- 0 0 f71"/>
              <a:gd name="f73" fmla="*/ f72 f1 1"/>
              <a:gd name="f74" fmla="*/ f73 1 f8"/>
              <a:gd name="f75" fmla="+- f74 0 f2"/>
              <a:gd name="f76" fmla="cos 1 f75"/>
              <a:gd name="f77" fmla="sin 1 f75"/>
              <a:gd name="f78" fmla="+- 0 0 f76"/>
              <a:gd name="f79" fmla="+- 0 0 f77"/>
              <a:gd name="f80" fmla="+- 0 0 f78"/>
              <a:gd name="f81" fmla="+- 0 0 f79"/>
              <a:gd name="f82" fmla="val f80"/>
              <a:gd name="f83" fmla="val f81"/>
              <a:gd name="f84" fmla="+- 0 0 f82"/>
              <a:gd name="f85" fmla="+- 0 0 f83"/>
              <a:gd name="f86" fmla="*/ 10800 f84 1"/>
              <a:gd name="f87" fmla="*/ 10800 f85 1"/>
              <a:gd name="f88" fmla="*/ 1165 f84 1"/>
              <a:gd name="f89" fmla="*/ 1165 f85 1"/>
              <a:gd name="f90" fmla="*/ f86 f86 1"/>
              <a:gd name="f91" fmla="*/ f87 f87 1"/>
              <a:gd name="f92" fmla="*/ f88 f88 1"/>
              <a:gd name="f93" fmla="*/ f89 f89 1"/>
              <a:gd name="f94" fmla="+- f90 f91 0"/>
              <a:gd name="f95" fmla="+- f92 f93 0"/>
              <a:gd name="f96" fmla="sqrt f94"/>
              <a:gd name="f97" fmla="sqrt f95"/>
              <a:gd name="f98" fmla="*/ f11 1 f96"/>
              <a:gd name="f99" fmla="*/ f14 1 f97"/>
              <a:gd name="f100" fmla="*/ f84 f98 1"/>
              <a:gd name="f101" fmla="*/ f85 f98 1"/>
              <a:gd name="f102" fmla="*/ f84 f99 1"/>
              <a:gd name="f103" fmla="*/ f85 f99 1"/>
              <a:gd name="f104" fmla="+- 10800 0 f100"/>
              <a:gd name="f105" fmla="+- 10800 0 f101"/>
              <a:gd name="f106" fmla="+- 7305 0 f102"/>
              <a:gd name="f107" fmla="+- 7515 0 f103"/>
              <a:gd name="f108" fmla="+- 14295 0 f102"/>
            </a:gdLst>
            <a:ahLst>
              <a:ahXY gdRefY="f0" minY="f9" maxY="f10">
                <a:pos x="f58" y="f36"/>
              </a:ahXY>
            </a:ahLst>
            <a:cxnLst>
              <a:cxn ang="3cd4">
                <a:pos x="hc" y="t"/>
              </a:cxn>
              <a:cxn ang="0">
                <a:pos x="r" y="vc"/>
              </a:cxn>
              <a:cxn ang="cd4">
                <a:pos x="hc" y="b"/>
              </a:cxn>
              <a:cxn ang="cd2">
                <a:pos x="l" y="vc"/>
              </a:cxn>
              <a:cxn ang="f47">
                <a:pos x="f63" y="f64"/>
              </a:cxn>
              <a:cxn ang="f47">
                <a:pos x="f63" y="f65"/>
              </a:cxn>
              <a:cxn ang="f47">
                <a:pos x="f66" y="f65"/>
              </a:cxn>
              <a:cxn ang="f47">
                <a:pos x="f66" y="f64"/>
              </a:cxn>
            </a:cxnLst>
            <a:rect l="f59" t="f62" r="f60" b="f61"/>
            <a:pathLst>
              <a:path w="21600" h="21600">
                <a:moveTo>
                  <a:pt x="f104" y="f105"/>
                </a:moveTo>
                <a:arcTo wR="f13" hR="f13" stAng="f40" swAng="f51"/>
                <a:close/>
              </a:path>
              <a:path w="21600" h="21600">
                <a:moveTo>
                  <a:pt x="f106" y="f107"/>
                </a:moveTo>
                <a:arcTo wR="f15" hR="f15" stAng="f40" swAng="f51"/>
                <a:close/>
              </a:path>
              <a:path w="21600" h="21600">
                <a:moveTo>
                  <a:pt x="f108" y="f107"/>
                </a:moveTo>
                <a:arcTo wR="f15" hR="f15" stAng="f40" swAng="f51"/>
                <a:close/>
              </a:path>
              <a:path w="21600" h="21600" fill="none">
                <a:moveTo>
                  <a:pt x="f16" y="f48"/>
                </a:moveTo>
                <a:cubicBezTo>
                  <a:pt x="f17" y="f49"/>
                  <a:pt x="f18" y="f49"/>
                  <a:pt x="f19" y="f48"/>
                </a:cubicBezTo>
              </a:path>
            </a:pathLst>
          </a:custGeom>
          <a:solidFill>
            <a:srgbClr val="4F81BD"/>
          </a:solidFill>
          <a:ln w="25560">
            <a:solidFill>
              <a:srgbClr val="385D8A"/>
            </a:solidFill>
            <a:prstDash val="solid"/>
          </a:ln>
        </p:spPr>
        <p:txBody>
          <a:bodyPr vert="horz" wrap="square" lIns="91440" tIns="45720" rIns="91440" bIns="45720" anchor="ctr" anchorCtr="1"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
        <p:nvSpPr>
          <p:cNvPr id="4" name="Tlačítko akce: Zpět nebo Předchozí 3">
            <a:hlinkClick r:id="rId4" action="ppaction://hlinksldjump"/>
          </p:cNvPr>
          <p:cNvSpPr/>
          <p:nvPr/>
        </p:nvSpPr>
        <p:spPr>
          <a:xfrm>
            <a:off x="7145640" y="6379200"/>
            <a:ext cx="1042559" cy="1042559"/>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1 1 2"/>
              <a:gd name="f26" fmla="min f21 f20"/>
              <a:gd name="f27" fmla="+- f3 f24 0"/>
              <a:gd name="f28" fmla="+- f3 f25 0"/>
              <a:gd name="f29" fmla="*/ f26 3 1"/>
              <a:gd name="f30" fmla="*/ f29 1 8"/>
              <a:gd name="f31" fmla="*/ f27 f14 1"/>
              <a:gd name="f32" fmla="+- f27 0 f30"/>
              <a:gd name="f33" fmla="+- f27 f30 0"/>
              <a:gd name="f34" fmla="+- f28 0 f30"/>
              <a:gd name="f35" fmla="+- f28 f30 0"/>
              <a:gd name="f36" fmla="*/ f34 f14 1"/>
              <a:gd name="f37" fmla="*/ f35 f14 1"/>
              <a:gd name="f38" fmla="*/ f32 f14 1"/>
              <a:gd name="f39" fmla="*/ f33 f14 1"/>
            </a:gdLst>
            <a:ahLst/>
            <a:cxnLst>
              <a:cxn ang="3cd4">
                <a:pos x="hc" y="t"/>
              </a:cxn>
              <a:cxn ang="0">
                <a:pos x="r" y="vc"/>
              </a:cxn>
              <a:cxn ang="cd4">
                <a:pos x="hc" y="b"/>
              </a:cxn>
              <a:cxn ang="cd2">
                <a:pos x="l" y="vc"/>
              </a:cxn>
            </a:cxnLst>
            <a:rect l="f19" t="f19" r="f22" b="f23"/>
            <a:pathLst>
              <a:path stroke="0">
                <a:moveTo>
                  <a:pt x="f19" y="f19"/>
                </a:moveTo>
                <a:lnTo>
                  <a:pt x="f22" y="f19"/>
                </a:lnTo>
                <a:lnTo>
                  <a:pt x="f22" y="f23"/>
                </a:lnTo>
                <a:lnTo>
                  <a:pt x="f19" y="f23"/>
                </a:lnTo>
                <a:close/>
                <a:moveTo>
                  <a:pt x="f36" y="f31"/>
                </a:moveTo>
                <a:lnTo>
                  <a:pt x="f37" y="f38"/>
                </a:lnTo>
                <a:lnTo>
                  <a:pt x="f37" y="f39"/>
                </a:lnTo>
                <a:close/>
              </a:path>
              <a:path stroke="0">
                <a:moveTo>
                  <a:pt x="f36" y="f31"/>
                </a:moveTo>
                <a:lnTo>
                  <a:pt x="f37" y="f38"/>
                </a:lnTo>
                <a:lnTo>
                  <a:pt x="f37" y="f39"/>
                </a:lnTo>
                <a:close/>
              </a:path>
              <a:path fill="none">
                <a:moveTo>
                  <a:pt x="f36" y="f31"/>
                </a:moveTo>
                <a:lnTo>
                  <a:pt x="f37" y="f38"/>
                </a:lnTo>
                <a:lnTo>
                  <a:pt x="f37" y="f39"/>
                </a:lnTo>
                <a:close/>
              </a:path>
              <a:path fill="none">
                <a:moveTo>
                  <a:pt x="f19" y="f19"/>
                </a:moveTo>
                <a:lnTo>
                  <a:pt x="f22" y="f19"/>
                </a:lnTo>
                <a:lnTo>
                  <a:pt x="f22" y="f23"/>
                </a:lnTo>
                <a:lnTo>
                  <a:pt x="f19" y="f23"/>
                </a:lnTo>
                <a:close/>
              </a:path>
            </a:pathLst>
          </a:custGeom>
          <a:solidFill>
            <a:srgbClr val="4F81BD"/>
          </a:solidFill>
          <a:ln w="25560">
            <a:solidFill>
              <a:srgbClr val="385D8A"/>
            </a:solidFill>
            <a:prstDash val="solid"/>
          </a:ln>
        </p:spPr>
        <p:txBody>
          <a:bodyPr vert="horz" wrap="square" lIns="91440" tIns="45720" rIns="91440" bIns="45720" anchor="ctr" anchorCtr="1"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Obdélník 1"/>
          <p:cNvSpPr/>
          <p:nvPr/>
        </p:nvSpPr>
        <p:spPr>
          <a:xfrm>
            <a:off x="431640" y="467640"/>
            <a:ext cx="8497080" cy="6917760"/>
          </a:xfrm>
          <a:prstGeom prst="rect">
            <a:avLst/>
          </a:prstGeom>
          <a:noFill/>
          <a:ln>
            <a:noFill/>
            <a:prstDash val="solid"/>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cs-CZ" sz="4800" b="0" i="0" u="none" strike="noStrike" kern="1200" spc="0" baseline="0">
                <a:ln>
                  <a:noFill/>
                </a:ln>
                <a:solidFill>
                  <a:srgbClr val="FF0000"/>
                </a:solidFill>
                <a:latin typeface="Calibri" pitchFamily="18"/>
                <a:ea typeface="Microsoft YaHei" pitchFamily="2"/>
                <a:cs typeface="Mangal" pitchFamily="2"/>
              </a:rPr>
              <a:t>Roy Kelton Orbison </a:t>
            </a:r>
            <a:r>
              <a:rPr lang="cs-CZ" sz="4000" b="0" i="0" u="none" strike="noStrike" kern="1200" spc="0" baseline="0">
                <a:ln>
                  <a:noFill/>
                </a:ln>
                <a:solidFill>
                  <a:srgbClr val="FF0000"/>
                </a:solidFill>
                <a:latin typeface="Calibri" pitchFamily="18"/>
                <a:ea typeface="Microsoft YaHei" pitchFamily="2"/>
                <a:cs typeface="Mangal" pitchFamily="2"/>
              </a:rPr>
              <a:t/>
            </a:r>
            <a:br>
              <a:rPr lang="cs-CZ" sz="4000" b="0" i="0" u="none" strike="noStrike" kern="1200" spc="0" baseline="0">
                <a:ln>
                  <a:noFill/>
                </a:ln>
                <a:solidFill>
                  <a:srgbClr val="FF0000"/>
                </a:solidFill>
                <a:latin typeface="Calibri" pitchFamily="18"/>
                <a:ea typeface="Microsoft YaHei" pitchFamily="2"/>
                <a:cs typeface="Mangal" pitchFamily="2"/>
              </a:rPr>
            </a:br>
            <a:r>
              <a:rPr lang="cs-CZ" sz="4000" b="0" i="0" u="none" strike="noStrike" kern="1200" spc="0" baseline="0">
                <a:ln>
                  <a:noFill/>
                </a:ln>
                <a:solidFill>
                  <a:srgbClr val="000000"/>
                </a:solidFill>
                <a:latin typeface="Calibri" pitchFamily="18"/>
                <a:ea typeface="Microsoft YaHei" pitchFamily="2"/>
                <a:cs typeface="Mangal" pitchFamily="2"/>
              </a:rPr>
              <a:t/>
            </a:r>
            <a:br>
              <a:rPr lang="cs-CZ" sz="4000" b="0" i="0" u="none" strike="noStrike" kern="1200" spc="0" baseline="0">
                <a:ln>
                  <a:noFill/>
                </a:ln>
                <a:solidFill>
                  <a:srgbClr val="000000"/>
                </a:solidFill>
                <a:latin typeface="Calibri" pitchFamily="18"/>
                <a:ea typeface="Microsoft YaHei" pitchFamily="2"/>
                <a:cs typeface="Mangal" pitchFamily="2"/>
              </a:rPr>
            </a:br>
            <a:r>
              <a:rPr lang="cs-CZ" sz="4000" b="0" i="0" u="none" strike="noStrike" kern="0" spc="0" baseline="0">
                <a:ln>
                  <a:noFill/>
                </a:ln>
                <a:solidFill>
                  <a:srgbClr val="FFFFFF"/>
                </a:solidFill>
                <a:latin typeface="Calibri" pitchFamily="18"/>
                <a:ea typeface="Microsoft YaHei" pitchFamily="2"/>
                <a:cs typeface="Mangal" pitchFamily="2"/>
              </a:rPr>
              <a:t>*</a:t>
            </a:r>
            <a:r>
              <a:rPr lang="cs-CZ" sz="4000" b="0" i="0" u="none" strike="noStrike" kern="1200" spc="0" baseline="0">
                <a:ln>
                  <a:noFill/>
                </a:ln>
                <a:solidFill>
                  <a:srgbClr val="FFFFFF"/>
                </a:solidFill>
                <a:latin typeface="Calibri" pitchFamily="18"/>
                <a:ea typeface="Microsoft YaHei" pitchFamily="2"/>
                <a:cs typeface="Mangal" pitchFamily="2"/>
              </a:rPr>
              <a:t>23. dubna 1936, Vernon, Texas, USA – </a:t>
            </a:r>
            <a:r>
              <a:rPr lang="cs-CZ" sz="4000" b="0" i="0" u="none" strike="noStrike" kern="0" spc="0" baseline="0">
                <a:ln>
                  <a:noFill/>
                </a:ln>
                <a:solidFill>
                  <a:srgbClr val="FFFFFF"/>
                </a:solidFill>
                <a:latin typeface="Calibri" pitchFamily="18"/>
                <a:ea typeface="Microsoft YaHei" pitchFamily="2"/>
                <a:cs typeface="Mangal" pitchFamily="2"/>
              </a:rPr>
              <a:t>+</a:t>
            </a:r>
            <a:r>
              <a:rPr lang="cs-CZ" sz="4000" b="0" i="0" u="none" strike="noStrike" kern="1200" spc="0" baseline="0">
                <a:ln>
                  <a:noFill/>
                </a:ln>
                <a:solidFill>
                  <a:srgbClr val="FFFFFF"/>
                </a:solidFill>
                <a:latin typeface="Calibri" pitchFamily="18"/>
                <a:ea typeface="Microsoft YaHei" pitchFamily="2"/>
                <a:cs typeface="Mangal" pitchFamily="2"/>
              </a:rPr>
              <a:t>6. prosince 1988, Hendersonvill</a:t>
            </a:r>
            <a:br>
              <a:rPr lang="cs-CZ" sz="4000" b="0" i="0" u="none" strike="noStrike" kern="1200" spc="0" baseline="0">
                <a:ln>
                  <a:noFill/>
                </a:ln>
                <a:solidFill>
                  <a:srgbClr val="FFFFFF"/>
                </a:solidFill>
                <a:latin typeface="Calibri" pitchFamily="18"/>
                <a:ea typeface="Microsoft YaHei" pitchFamily="2"/>
                <a:cs typeface="Mangal" pitchFamily="2"/>
              </a:rPr>
            </a:br>
            <a:r>
              <a:rPr lang="cs-CZ" sz="4000" b="0" i="0" u="none" strike="noStrike" kern="1200" spc="0" baseline="0">
                <a:ln>
                  <a:noFill/>
                </a:ln>
                <a:solidFill>
                  <a:srgbClr val="FFFFFF"/>
                </a:solidFill>
                <a:latin typeface="Calibri" pitchFamily="18"/>
                <a:ea typeface="Microsoft YaHei" pitchFamily="2"/>
                <a:cs typeface="Mangal" pitchFamily="2"/>
              </a:rPr>
              <a:t>byl známý americký zpěvák, kytarista a skladatel. </a:t>
            </a:r>
            <a:br>
              <a:rPr lang="cs-CZ" sz="4000" b="0" i="0" u="none" strike="noStrike" kern="1200" spc="0" baseline="0">
                <a:ln>
                  <a:noFill/>
                </a:ln>
                <a:solidFill>
                  <a:srgbClr val="FFFFFF"/>
                </a:solidFill>
                <a:latin typeface="Calibri" pitchFamily="18"/>
                <a:ea typeface="Microsoft YaHei" pitchFamily="2"/>
                <a:cs typeface="Mangal" pitchFamily="2"/>
              </a:rPr>
            </a:br>
            <a:r>
              <a:rPr lang="cs-CZ" sz="4000" b="0" i="0" u="none" strike="noStrike" kern="1200" spc="0" baseline="0">
                <a:ln>
                  <a:noFill/>
                </a:ln>
                <a:solidFill>
                  <a:srgbClr val="FFFFFF"/>
                </a:solidFill>
                <a:latin typeface="Calibri" pitchFamily="18"/>
                <a:ea typeface="Microsoft YaHei" pitchFamily="2"/>
                <a:cs typeface="Mangal" pitchFamily="2"/>
              </a:rPr>
              <a:t>Romantický tenor patřil v 50. letech k průkopníkům rokenrolu a rockabilly, zpíval country, ke konci kariéry pak v jeho repertoáru převažovaly písně ve stylu melodického rocku a popu.</a:t>
            </a:r>
          </a:p>
        </p:txBody>
      </p:sp>
      <p:sp>
        <p:nvSpPr>
          <p:cNvPr id="3" name="Veselý obličej 2">
            <a:hlinkClick r:id="rId3"/>
          </p:cNvPr>
          <p:cNvSpPr/>
          <p:nvPr/>
        </p:nvSpPr>
        <p:spPr>
          <a:xfrm>
            <a:off x="6840360" y="683640"/>
            <a:ext cx="914400" cy="914400"/>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235929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 0 f8 1"/>
              <a:gd name="f26" fmla="*/ f6 f1 1"/>
              <a:gd name="f27" fmla="*/ f12 f1 1"/>
              <a:gd name="f28" fmla="+- f7 0 f6"/>
              <a:gd name="f29" fmla="pin 15510 f0 17520"/>
              <a:gd name="f30" fmla="*/ f22 f1 1"/>
              <a:gd name="f31" fmla="val f29"/>
              <a:gd name="f32" fmla="*/ f25 1 f3"/>
              <a:gd name="f33" fmla="*/ f26 1 f3"/>
              <a:gd name="f34" fmla="*/ f27 1 f3"/>
              <a:gd name="f35" fmla="*/ f28 1 21600"/>
              <a:gd name="f36" fmla="*/ f29 f24 1"/>
              <a:gd name="f37" fmla="*/ f30 1 f3"/>
              <a:gd name="f38" fmla="+- f31 0 15510"/>
              <a:gd name="f39" fmla="+- 0 0 f32"/>
              <a:gd name="f40" fmla="+- f33 0 f2"/>
              <a:gd name="f41" fmla="+- f34 0 f2"/>
              <a:gd name="f42" fmla="*/ 10800 f35 1"/>
              <a:gd name="f43" fmla="*/ 3200 f35 1"/>
              <a:gd name="f44" fmla="*/ 18400 f35 1"/>
              <a:gd name="f45" fmla="*/ 3160 f35 1"/>
              <a:gd name="f46" fmla="*/ 18440 f35 1"/>
              <a:gd name="f47" fmla="+- f37 0 f2"/>
              <a:gd name="f48" fmla="+- 17520 0 f38"/>
              <a:gd name="f49" fmla="+- 15510 f38 0"/>
              <a:gd name="f50" fmla="*/ f39 f1 1"/>
              <a:gd name="f51" fmla="+- f41 0 f40"/>
              <a:gd name="f52" fmla="*/ f42 1 f35"/>
              <a:gd name="f53" fmla="*/ f45 1 f35"/>
              <a:gd name="f54" fmla="*/ f46 1 f35"/>
              <a:gd name="f55" fmla="*/ f43 1 f35"/>
              <a:gd name="f56" fmla="*/ f44 1 f35"/>
              <a:gd name="f57" fmla="*/ f50 1 f8"/>
              <a:gd name="f58" fmla="*/ f52 f23 1"/>
              <a:gd name="f59" fmla="*/ f55 f23 1"/>
              <a:gd name="f60" fmla="*/ f56 f23 1"/>
              <a:gd name="f61" fmla="*/ f56 f24 1"/>
              <a:gd name="f62" fmla="*/ f55 f24 1"/>
              <a:gd name="f63" fmla="*/ f53 f23 1"/>
              <a:gd name="f64" fmla="*/ f53 f24 1"/>
              <a:gd name="f65" fmla="*/ f54 f24 1"/>
              <a:gd name="f66" fmla="*/ f54 f23 1"/>
              <a:gd name="f67" fmla="+- f57 0 f2"/>
              <a:gd name="f68" fmla="+- f67 f2 0"/>
              <a:gd name="f69" fmla="*/ f68 f8 1"/>
              <a:gd name="f70" fmla="*/ f69 1 f1"/>
              <a:gd name="f71" fmla="+- 0 0 f70"/>
              <a:gd name="f72" fmla="+- 0 0 f71"/>
              <a:gd name="f73" fmla="*/ f72 f1 1"/>
              <a:gd name="f74" fmla="*/ f73 1 f8"/>
              <a:gd name="f75" fmla="+- f74 0 f2"/>
              <a:gd name="f76" fmla="cos 1 f75"/>
              <a:gd name="f77" fmla="sin 1 f75"/>
              <a:gd name="f78" fmla="+- 0 0 f76"/>
              <a:gd name="f79" fmla="+- 0 0 f77"/>
              <a:gd name="f80" fmla="+- 0 0 f78"/>
              <a:gd name="f81" fmla="+- 0 0 f79"/>
              <a:gd name="f82" fmla="val f80"/>
              <a:gd name="f83" fmla="val f81"/>
              <a:gd name="f84" fmla="+- 0 0 f82"/>
              <a:gd name="f85" fmla="+- 0 0 f83"/>
              <a:gd name="f86" fmla="*/ 10800 f84 1"/>
              <a:gd name="f87" fmla="*/ 10800 f85 1"/>
              <a:gd name="f88" fmla="*/ 1165 f84 1"/>
              <a:gd name="f89" fmla="*/ 1165 f85 1"/>
              <a:gd name="f90" fmla="*/ f86 f86 1"/>
              <a:gd name="f91" fmla="*/ f87 f87 1"/>
              <a:gd name="f92" fmla="*/ f88 f88 1"/>
              <a:gd name="f93" fmla="*/ f89 f89 1"/>
              <a:gd name="f94" fmla="+- f90 f91 0"/>
              <a:gd name="f95" fmla="+- f92 f93 0"/>
              <a:gd name="f96" fmla="sqrt f94"/>
              <a:gd name="f97" fmla="sqrt f95"/>
              <a:gd name="f98" fmla="*/ f11 1 f96"/>
              <a:gd name="f99" fmla="*/ f14 1 f97"/>
              <a:gd name="f100" fmla="*/ f84 f98 1"/>
              <a:gd name="f101" fmla="*/ f85 f98 1"/>
              <a:gd name="f102" fmla="*/ f84 f99 1"/>
              <a:gd name="f103" fmla="*/ f85 f99 1"/>
              <a:gd name="f104" fmla="+- 10800 0 f100"/>
              <a:gd name="f105" fmla="+- 10800 0 f101"/>
              <a:gd name="f106" fmla="+- 7305 0 f102"/>
              <a:gd name="f107" fmla="+- 7515 0 f103"/>
              <a:gd name="f108" fmla="+- 14295 0 f102"/>
            </a:gdLst>
            <a:ahLst>
              <a:ahXY gdRefY="f0" minY="f9" maxY="f10">
                <a:pos x="f58" y="f36"/>
              </a:ahXY>
            </a:ahLst>
            <a:cxnLst>
              <a:cxn ang="3cd4">
                <a:pos x="hc" y="t"/>
              </a:cxn>
              <a:cxn ang="0">
                <a:pos x="r" y="vc"/>
              </a:cxn>
              <a:cxn ang="cd4">
                <a:pos x="hc" y="b"/>
              </a:cxn>
              <a:cxn ang="cd2">
                <a:pos x="l" y="vc"/>
              </a:cxn>
              <a:cxn ang="f47">
                <a:pos x="f63" y="f64"/>
              </a:cxn>
              <a:cxn ang="f47">
                <a:pos x="f63" y="f65"/>
              </a:cxn>
              <a:cxn ang="f47">
                <a:pos x="f66" y="f65"/>
              </a:cxn>
              <a:cxn ang="f47">
                <a:pos x="f66" y="f64"/>
              </a:cxn>
            </a:cxnLst>
            <a:rect l="f59" t="f62" r="f60" b="f61"/>
            <a:pathLst>
              <a:path w="21600" h="21600">
                <a:moveTo>
                  <a:pt x="f104" y="f105"/>
                </a:moveTo>
                <a:arcTo wR="f13" hR="f13" stAng="f40" swAng="f51"/>
                <a:close/>
              </a:path>
              <a:path w="21600" h="21600">
                <a:moveTo>
                  <a:pt x="f106" y="f107"/>
                </a:moveTo>
                <a:arcTo wR="f15" hR="f15" stAng="f40" swAng="f51"/>
                <a:close/>
              </a:path>
              <a:path w="21600" h="21600">
                <a:moveTo>
                  <a:pt x="f108" y="f107"/>
                </a:moveTo>
                <a:arcTo wR="f15" hR="f15" stAng="f40" swAng="f51"/>
                <a:close/>
              </a:path>
              <a:path w="21600" h="21600" fill="none">
                <a:moveTo>
                  <a:pt x="f16" y="f48"/>
                </a:moveTo>
                <a:cubicBezTo>
                  <a:pt x="f17" y="f49"/>
                  <a:pt x="f18" y="f49"/>
                  <a:pt x="f19" y="f48"/>
                </a:cubicBezTo>
              </a:path>
            </a:pathLst>
          </a:custGeom>
          <a:solidFill>
            <a:srgbClr val="4F81BD"/>
          </a:solidFill>
          <a:ln w="25560">
            <a:solidFill>
              <a:srgbClr val="385D8A"/>
            </a:solidFill>
            <a:prstDash val="solid"/>
          </a:ln>
        </p:spPr>
        <p:txBody>
          <a:bodyPr vert="horz" wrap="square" lIns="91440" tIns="45720" rIns="91440" bIns="45720" anchor="ctr" anchorCtr="1"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
        <p:nvSpPr>
          <p:cNvPr id="4" name="Tlačítko akce: Zpět nebo Předchozí 3">
            <a:hlinkClick r:id="rId4" action="ppaction://hlinksldjump"/>
          </p:cNvPr>
          <p:cNvSpPr/>
          <p:nvPr/>
        </p:nvSpPr>
        <p:spPr>
          <a:xfrm>
            <a:off x="8928720" y="6211080"/>
            <a:ext cx="1042559" cy="1042559"/>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1 1 2"/>
              <a:gd name="f26" fmla="min f21 f20"/>
              <a:gd name="f27" fmla="+- f3 f24 0"/>
              <a:gd name="f28" fmla="+- f3 f25 0"/>
              <a:gd name="f29" fmla="*/ f26 3 1"/>
              <a:gd name="f30" fmla="*/ f29 1 8"/>
              <a:gd name="f31" fmla="*/ f27 f14 1"/>
              <a:gd name="f32" fmla="+- f27 0 f30"/>
              <a:gd name="f33" fmla="+- f27 f30 0"/>
              <a:gd name="f34" fmla="+- f28 0 f30"/>
              <a:gd name="f35" fmla="+- f28 f30 0"/>
              <a:gd name="f36" fmla="*/ f34 f14 1"/>
              <a:gd name="f37" fmla="*/ f35 f14 1"/>
              <a:gd name="f38" fmla="*/ f32 f14 1"/>
              <a:gd name="f39" fmla="*/ f33 f14 1"/>
            </a:gdLst>
            <a:ahLst/>
            <a:cxnLst>
              <a:cxn ang="3cd4">
                <a:pos x="hc" y="t"/>
              </a:cxn>
              <a:cxn ang="0">
                <a:pos x="r" y="vc"/>
              </a:cxn>
              <a:cxn ang="cd4">
                <a:pos x="hc" y="b"/>
              </a:cxn>
              <a:cxn ang="cd2">
                <a:pos x="l" y="vc"/>
              </a:cxn>
            </a:cxnLst>
            <a:rect l="f19" t="f19" r="f22" b="f23"/>
            <a:pathLst>
              <a:path stroke="0">
                <a:moveTo>
                  <a:pt x="f19" y="f19"/>
                </a:moveTo>
                <a:lnTo>
                  <a:pt x="f22" y="f19"/>
                </a:lnTo>
                <a:lnTo>
                  <a:pt x="f22" y="f23"/>
                </a:lnTo>
                <a:lnTo>
                  <a:pt x="f19" y="f23"/>
                </a:lnTo>
                <a:close/>
                <a:moveTo>
                  <a:pt x="f36" y="f31"/>
                </a:moveTo>
                <a:lnTo>
                  <a:pt x="f37" y="f38"/>
                </a:lnTo>
                <a:lnTo>
                  <a:pt x="f37" y="f39"/>
                </a:lnTo>
                <a:close/>
              </a:path>
              <a:path stroke="0">
                <a:moveTo>
                  <a:pt x="f36" y="f31"/>
                </a:moveTo>
                <a:lnTo>
                  <a:pt x="f37" y="f38"/>
                </a:lnTo>
                <a:lnTo>
                  <a:pt x="f37" y="f39"/>
                </a:lnTo>
                <a:close/>
              </a:path>
              <a:path fill="none">
                <a:moveTo>
                  <a:pt x="f36" y="f31"/>
                </a:moveTo>
                <a:lnTo>
                  <a:pt x="f37" y="f38"/>
                </a:lnTo>
                <a:lnTo>
                  <a:pt x="f37" y="f39"/>
                </a:lnTo>
                <a:close/>
              </a:path>
              <a:path fill="none">
                <a:moveTo>
                  <a:pt x="f19" y="f19"/>
                </a:moveTo>
                <a:lnTo>
                  <a:pt x="f22" y="f19"/>
                </a:lnTo>
                <a:lnTo>
                  <a:pt x="f22" y="f23"/>
                </a:lnTo>
                <a:lnTo>
                  <a:pt x="f19" y="f23"/>
                </a:lnTo>
                <a:close/>
              </a:path>
            </a:pathLst>
          </a:custGeom>
          <a:solidFill>
            <a:srgbClr val="4F81BD"/>
          </a:solidFill>
          <a:ln w="25560">
            <a:solidFill>
              <a:srgbClr val="385D8A"/>
            </a:solidFill>
            <a:prstDash val="solid"/>
          </a:ln>
        </p:spPr>
        <p:txBody>
          <a:bodyPr vert="horz" wrap="square" lIns="91440" tIns="45720" rIns="91440" bIns="45720" anchor="ctr" anchorCtr="1"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Obdélník 1"/>
          <p:cNvSpPr/>
          <p:nvPr/>
        </p:nvSpPr>
        <p:spPr>
          <a:xfrm>
            <a:off x="1420920" y="2411640"/>
            <a:ext cx="8137080" cy="2286360"/>
          </a:xfrm>
          <a:prstGeom prst="rect">
            <a:avLst/>
          </a:prstGeom>
          <a:noFill/>
          <a:ln>
            <a:noFill/>
            <a:prstDash val="solid"/>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cs-CZ" sz="3600" b="0" i="0" u="none" strike="noStrike" kern="1200" spc="0" baseline="0">
                <a:ln>
                  <a:noFill/>
                </a:ln>
                <a:solidFill>
                  <a:srgbClr val="FFFFFF"/>
                </a:solidFill>
                <a:latin typeface="Calibri" pitchFamily="18"/>
                <a:ea typeface="Microsoft YaHei" pitchFamily="2"/>
                <a:cs typeface="Mangal" pitchFamily="2"/>
              </a:rPr>
              <a:t>Charles Hardin Holley (* 7. září 1936 – 3. února 1959), </a:t>
            </a:r>
            <a:br>
              <a:rPr lang="cs-CZ" sz="3600" b="0" i="0" u="none" strike="noStrike" kern="1200" spc="0" baseline="0">
                <a:ln>
                  <a:noFill/>
                </a:ln>
                <a:solidFill>
                  <a:srgbClr val="FFFFFF"/>
                </a:solidFill>
                <a:latin typeface="Calibri" pitchFamily="18"/>
                <a:ea typeface="Microsoft YaHei" pitchFamily="2"/>
                <a:cs typeface="Mangal" pitchFamily="2"/>
              </a:rPr>
            </a:br>
            <a:r>
              <a:rPr lang="cs-CZ" sz="3600" b="0" i="0" u="none" strike="noStrike" kern="1200" spc="0" baseline="0">
                <a:ln>
                  <a:noFill/>
                </a:ln>
                <a:solidFill>
                  <a:srgbClr val="FFFFFF"/>
                </a:solidFill>
                <a:latin typeface="Calibri" pitchFamily="18"/>
                <a:ea typeface="Microsoft YaHei" pitchFamily="2"/>
                <a:cs typeface="Mangal" pitchFamily="2"/>
              </a:rPr>
              <a:t>byl americký kytarista, zpěvák, autor písní, jeden z průkopníků rock’n’rollu.</a:t>
            </a:r>
          </a:p>
        </p:txBody>
      </p:sp>
      <p:sp>
        <p:nvSpPr>
          <p:cNvPr id="3" name="Obdélník 2"/>
          <p:cNvSpPr/>
          <p:nvPr/>
        </p:nvSpPr>
        <p:spPr>
          <a:xfrm>
            <a:off x="1440000" y="755639"/>
            <a:ext cx="2904120" cy="762120"/>
          </a:xfrm>
          <a:prstGeom prst="rect">
            <a:avLst/>
          </a:prstGeom>
          <a:noFill/>
          <a:ln>
            <a:noFill/>
            <a:prstDash val="solid"/>
          </a:ln>
        </p:spPr>
        <p:txBody>
          <a:bodyPr vert="horz" wrap="non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cs-CZ" sz="4400" b="0" i="0" u="none" strike="noStrike" kern="1200" spc="0" baseline="0">
                <a:ln>
                  <a:noFill/>
                </a:ln>
                <a:solidFill>
                  <a:srgbClr val="FF0000"/>
                </a:solidFill>
                <a:latin typeface="Calibri" pitchFamily="18"/>
                <a:ea typeface="Microsoft YaHei" pitchFamily="2"/>
                <a:cs typeface="Mangal" pitchFamily="2"/>
              </a:rPr>
              <a:t>Buddy Holly</a:t>
            </a:r>
          </a:p>
        </p:txBody>
      </p:sp>
      <p:sp>
        <p:nvSpPr>
          <p:cNvPr id="4" name="Veselý obličej 3">
            <a:hlinkClick r:id="rId3"/>
          </p:cNvPr>
          <p:cNvSpPr/>
          <p:nvPr/>
        </p:nvSpPr>
        <p:spPr>
          <a:xfrm>
            <a:off x="6912360" y="1140120"/>
            <a:ext cx="914400" cy="914400"/>
          </a:xfrm>
          <a:custGeom>
            <a:avLst>
              <a:gd name="f0" fmla="val 17520"/>
            </a:avLst>
            <a:gdLst>
              <a:gd name="f1" fmla="val 10800000"/>
              <a:gd name="f2" fmla="val 5400000"/>
              <a:gd name="f3" fmla="val 180"/>
              <a:gd name="f4" fmla="val w"/>
              <a:gd name="f5" fmla="val h"/>
              <a:gd name="f6" fmla="val 0"/>
              <a:gd name="f7" fmla="val 21600"/>
              <a:gd name="f8" fmla="*/ 5419351 1 1725033"/>
              <a:gd name="f9" fmla="val 15510"/>
              <a:gd name="f10" fmla="val 17520"/>
              <a:gd name="f11" fmla="*/ 10800 10800 1"/>
              <a:gd name="f12" fmla="+- 0 0 23592960"/>
              <a:gd name="f13" fmla="val 10800"/>
              <a:gd name="f14" fmla="*/ 1165 1165 1"/>
              <a:gd name="f15" fmla="val 1165"/>
              <a:gd name="f16" fmla="val 4870"/>
              <a:gd name="f17" fmla="val 8680"/>
              <a:gd name="f18" fmla="val 12920"/>
              <a:gd name="f19" fmla="val 16730"/>
              <a:gd name="f20" fmla="val -2147483647"/>
              <a:gd name="f21" fmla="val 2147483647"/>
              <a:gd name="f22" fmla="+- 0 0 0"/>
              <a:gd name="f23" fmla="*/ f4 1 21600"/>
              <a:gd name="f24" fmla="*/ f5 1 21600"/>
              <a:gd name="f25" fmla="*/ 0 f8 1"/>
              <a:gd name="f26" fmla="*/ f6 f1 1"/>
              <a:gd name="f27" fmla="*/ f12 f1 1"/>
              <a:gd name="f28" fmla="+- f7 0 f6"/>
              <a:gd name="f29" fmla="pin 15510 f0 17520"/>
              <a:gd name="f30" fmla="*/ f22 f1 1"/>
              <a:gd name="f31" fmla="val f29"/>
              <a:gd name="f32" fmla="*/ f25 1 f3"/>
              <a:gd name="f33" fmla="*/ f26 1 f3"/>
              <a:gd name="f34" fmla="*/ f27 1 f3"/>
              <a:gd name="f35" fmla="*/ f28 1 21600"/>
              <a:gd name="f36" fmla="*/ f29 f24 1"/>
              <a:gd name="f37" fmla="*/ f30 1 f3"/>
              <a:gd name="f38" fmla="+- f31 0 15510"/>
              <a:gd name="f39" fmla="+- 0 0 f32"/>
              <a:gd name="f40" fmla="+- f33 0 f2"/>
              <a:gd name="f41" fmla="+- f34 0 f2"/>
              <a:gd name="f42" fmla="*/ 10800 f35 1"/>
              <a:gd name="f43" fmla="*/ 3200 f35 1"/>
              <a:gd name="f44" fmla="*/ 18400 f35 1"/>
              <a:gd name="f45" fmla="*/ 3160 f35 1"/>
              <a:gd name="f46" fmla="*/ 18440 f35 1"/>
              <a:gd name="f47" fmla="+- f37 0 f2"/>
              <a:gd name="f48" fmla="+- 17520 0 f38"/>
              <a:gd name="f49" fmla="+- 15510 f38 0"/>
              <a:gd name="f50" fmla="*/ f39 f1 1"/>
              <a:gd name="f51" fmla="+- f41 0 f40"/>
              <a:gd name="f52" fmla="*/ f42 1 f35"/>
              <a:gd name="f53" fmla="*/ f45 1 f35"/>
              <a:gd name="f54" fmla="*/ f46 1 f35"/>
              <a:gd name="f55" fmla="*/ f43 1 f35"/>
              <a:gd name="f56" fmla="*/ f44 1 f35"/>
              <a:gd name="f57" fmla="*/ f50 1 f8"/>
              <a:gd name="f58" fmla="*/ f52 f23 1"/>
              <a:gd name="f59" fmla="*/ f55 f23 1"/>
              <a:gd name="f60" fmla="*/ f56 f23 1"/>
              <a:gd name="f61" fmla="*/ f56 f24 1"/>
              <a:gd name="f62" fmla="*/ f55 f24 1"/>
              <a:gd name="f63" fmla="*/ f53 f23 1"/>
              <a:gd name="f64" fmla="*/ f53 f24 1"/>
              <a:gd name="f65" fmla="*/ f54 f24 1"/>
              <a:gd name="f66" fmla="*/ f54 f23 1"/>
              <a:gd name="f67" fmla="+- f57 0 f2"/>
              <a:gd name="f68" fmla="+- f67 f2 0"/>
              <a:gd name="f69" fmla="*/ f68 f8 1"/>
              <a:gd name="f70" fmla="*/ f69 1 f1"/>
              <a:gd name="f71" fmla="+- 0 0 f70"/>
              <a:gd name="f72" fmla="+- 0 0 f71"/>
              <a:gd name="f73" fmla="*/ f72 f1 1"/>
              <a:gd name="f74" fmla="*/ f73 1 f8"/>
              <a:gd name="f75" fmla="+- f74 0 f2"/>
              <a:gd name="f76" fmla="cos 1 f75"/>
              <a:gd name="f77" fmla="sin 1 f75"/>
              <a:gd name="f78" fmla="+- 0 0 f76"/>
              <a:gd name="f79" fmla="+- 0 0 f77"/>
              <a:gd name="f80" fmla="+- 0 0 f78"/>
              <a:gd name="f81" fmla="+- 0 0 f79"/>
              <a:gd name="f82" fmla="val f80"/>
              <a:gd name="f83" fmla="val f81"/>
              <a:gd name="f84" fmla="+- 0 0 f82"/>
              <a:gd name="f85" fmla="+- 0 0 f83"/>
              <a:gd name="f86" fmla="*/ 10800 f84 1"/>
              <a:gd name="f87" fmla="*/ 10800 f85 1"/>
              <a:gd name="f88" fmla="*/ 1165 f84 1"/>
              <a:gd name="f89" fmla="*/ 1165 f85 1"/>
              <a:gd name="f90" fmla="*/ f86 f86 1"/>
              <a:gd name="f91" fmla="*/ f87 f87 1"/>
              <a:gd name="f92" fmla="*/ f88 f88 1"/>
              <a:gd name="f93" fmla="*/ f89 f89 1"/>
              <a:gd name="f94" fmla="+- f90 f91 0"/>
              <a:gd name="f95" fmla="+- f92 f93 0"/>
              <a:gd name="f96" fmla="sqrt f94"/>
              <a:gd name="f97" fmla="sqrt f95"/>
              <a:gd name="f98" fmla="*/ f11 1 f96"/>
              <a:gd name="f99" fmla="*/ f14 1 f97"/>
              <a:gd name="f100" fmla="*/ f84 f98 1"/>
              <a:gd name="f101" fmla="*/ f85 f98 1"/>
              <a:gd name="f102" fmla="*/ f84 f99 1"/>
              <a:gd name="f103" fmla="*/ f85 f99 1"/>
              <a:gd name="f104" fmla="+- 10800 0 f100"/>
              <a:gd name="f105" fmla="+- 10800 0 f101"/>
              <a:gd name="f106" fmla="+- 7305 0 f102"/>
              <a:gd name="f107" fmla="+- 7515 0 f103"/>
              <a:gd name="f108" fmla="+- 14295 0 f102"/>
            </a:gdLst>
            <a:ahLst>
              <a:ahXY gdRefY="f0" minY="f9" maxY="f10">
                <a:pos x="f58" y="f36"/>
              </a:ahXY>
            </a:ahLst>
            <a:cxnLst>
              <a:cxn ang="3cd4">
                <a:pos x="hc" y="t"/>
              </a:cxn>
              <a:cxn ang="0">
                <a:pos x="r" y="vc"/>
              </a:cxn>
              <a:cxn ang="cd4">
                <a:pos x="hc" y="b"/>
              </a:cxn>
              <a:cxn ang="cd2">
                <a:pos x="l" y="vc"/>
              </a:cxn>
              <a:cxn ang="f47">
                <a:pos x="f63" y="f64"/>
              </a:cxn>
              <a:cxn ang="f47">
                <a:pos x="f63" y="f65"/>
              </a:cxn>
              <a:cxn ang="f47">
                <a:pos x="f66" y="f65"/>
              </a:cxn>
              <a:cxn ang="f47">
                <a:pos x="f66" y="f64"/>
              </a:cxn>
            </a:cxnLst>
            <a:rect l="f59" t="f62" r="f60" b="f61"/>
            <a:pathLst>
              <a:path w="21600" h="21600">
                <a:moveTo>
                  <a:pt x="f104" y="f105"/>
                </a:moveTo>
                <a:arcTo wR="f13" hR="f13" stAng="f40" swAng="f51"/>
                <a:close/>
              </a:path>
              <a:path w="21600" h="21600">
                <a:moveTo>
                  <a:pt x="f106" y="f107"/>
                </a:moveTo>
                <a:arcTo wR="f15" hR="f15" stAng="f40" swAng="f51"/>
                <a:close/>
              </a:path>
              <a:path w="21600" h="21600">
                <a:moveTo>
                  <a:pt x="f108" y="f107"/>
                </a:moveTo>
                <a:arcTo wR="f15" hR="f15" stAng="f40" swAng="f51"/>
                <a:close/>
              </a:path>
              <a:path w="21600" h="21600" fill="none">
                <a:moveTo>
                  <a:pt x="f16" y="f48"/>
                </a:moveTo>
                <a:cubicBezTo>
                  <a:pt x="f17" y="f49"/>
                  <a:pt x="f18" y="f49"/>
                  <a:pt x="f19" y="f48"/>
                </a:cubicBezTo>
              </a:path>
            </a:pathLst>
          </a:custGeom>
          <a:solidFill>
            <a:srgbClr val="4F81BD"/>
          </a:solidFill>
          <a:ln w="25560">
            <a:solidFill>
              <a:srgbClr val="385D8A"/>
            </a:solidFill>
            <a:prstDash val="solid"/>
          </a:ln>
        </p:spPr>
        <p:txBody>
          <a:bodyPr vert="horz" wrap="square" lIns="91440" tIns="45720" rIns="91440" bIns="45720" anchor="ctr" anchorCtr="1"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
        <p:nvSpPr>
          <p:cNvPr id="5" name="Tlačítko akce: Zpět nebo Předchozí 4">
            <a:hlinkClick r:id="rId4" action="ppaction://hlinksldjump"/>
          </p:cNvPr>
          <p:cNvSpPr/>
          <p:nvPr/>
        </p:nvSpPr>
        <p:spPr>
          <a:xfrm>
            <a:off x="6912360" y="5940000"/>
            <a:ext cx="1042559" cy="1042559"/>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1 1 2"/>
              <a:gd name="f26" fmla="min f21 f20"/>
              <a:gd name="f27" fmla="+- f3 f24 0"/>
              <a:gd name="f28" fmla="+- f3 f25 0"/>
              <a:gd name="f29" fmla="*/ f26 3 1"/>
              <a:gd name="f30" fmla="*/ f29 1 8"/>
              <a:gd name="f31" fmla="*/ f27 f14 1"/>
              <a:gd name="f32" fmla="+- f27 0 f30"/>
              <a:gd name="f33" fmla="+- f27 f30 0"/>
              <a:gd name="f34" fmla="+- f28 0 f30"/>
              <a:gd name="f35" fmla="+- f28 f30 0"/>
              <a:gd name="f36" fmla="*/ f34 f14 1"/>
              <a:gd name="f37" fmla="*/ f35 f14 1"/>
              <a:gd name="f38" fmla="*/ f32 f14 1"/>
              <a:gd name="f39" fmla="*/ f33 f14 1"/>
            </a:gdLst>
            <a:ahLst/>
            <a:cxnLst>
              <a:cxn ang="3cd4">
                <a:pos x="hc" y="t"/>
              </a:cxn>
              <a:cxn ang="0">
                <a:pos x="r" y="vc"/>
              </a:cxn>
              <a:cxn ang="cd4">
                <a:pos x="hc" y="b"/>
              </a:cxn>
              <a:cxn ang="cd2">
                <a:pos x="l" y="vc"/>
              </a:cxn>
            </a:cxnLst>
            <a:rect l="f19" t="f19" r="f22" b="f23"/>
            <a:pathLst>
              <a:path stroke="0">
                <a:moveTo>
                  <a:pt x="f19" y="f19"/>
                </a:moveTo>
                <a:lnTo>
                  <a:pt x="f22" y="f19"/>
                </a:lnTo>
                <a:lnTo>
                  <a:pt x="f22" y="f23"/>
                </a:lnTo>
                <a:lnTo>
                  <a:pt x="f19" y="f23"/>
                </a:lnTo>
                <a:close/>
                <a:moveTo>
                  <a:pt x="f36" y="f31"/>
                </a:moveTo>
                <a:lnTo>
                  <a:pt x="f37" y="f38"/>
                </a:lnTo>
                <a:lnTo>
                  <a:pt x="f37" y="f39"/>
                </a:lnTo>
                <a:close/>
              </a:path>
              <a:path stroke="0">
                <a:moveTo>
                  <a:pt x="f36" y="f31"/>
                </a:moveTo>
                <a:lnTo>
                  <a:pt x="f37" y="f38"/>
                </a:lnTo>
                <a:lnTo>
                  <a:pt x="f37" y="f39"/>
                </a:lnTo>
                <a:close/>
              </a:path>
              <a:path fill="none">
                <a:moveTo>
                  <a:pt x="f36" y="f31"/>
                </a:moveTo>
                <a:lnTo>
                  <a:pt x="f37" y="f38"/>
                </a:lnTo>
                <a:lnTo>
                  <a:pt x="f37" y="f39"/>
                </a:lnTo>
                <a:close/>
              </a:path>
              <a:path fill="none">
                <a:moveTo>
                  <a:pt x="f19" y="f19"/>
                </a:moveTo>
                <a:lnTo>
                  <a:pt x="f22" y="f19"/>
                </a:lnTo>
                <a:lnTo>
                  <a:pt x="f22" y="f23"/>
                </a:lnTo>
                <a:lnTo>
                  <a:pt x="f19" y="f23"/>
                </a:lnTo>
                <a:close/>
              </a:path>
            </a:pathLst>
          </a:custGeom>
          <a:solidFill>
            <a:srgbClr val="4F81BD"/>
          </a:solidFill>
          <a:ln w="25560">
            <a:solidFill>
              <a:srgbClr val="385D8A"/>
            </a:solidFill>
            <a:prstDash val="solid"/>
          </a:ln>
        </p:spPr>
        <p:txBody>
          <a:bodyPr vert="horz" wrap="square" lIns="91440" tIns="45720" rIns="91440" bIns="45720" anchor="ctr" anchorCtr="1"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Obdélník 1"/>
          <p:cNvSpPr/>
          <p:nvPr/>
        </p:nvSpPr>
        <p:spPr>
          <a:xfrm>
            <a:off x="648000" y="1619640"/>
            <a:ext cx="7128720" cy="4784400"/>
          </a:xfrm>
          <a:prstGeom prst="rect">
            <a:avLst/>
          </a:prstGeom>
          <a:noFill/>
          <a:ln>
            <a:noFill/>
            <a:prstDash val="solid"/>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cs-CZ" sz="2800" b="0" i="0" u="none" strike="noStrike" kern="1200" spc="0" baseline="0">
                <a:ln>
                  <a:noFill/>
                </a:ln>
                <a:solidFill>
                  <a:srgbClr val="EEECE1"/>
                </a:solidFill>
                <a:latin typeface="Calibri" pitchFamily="18"/>
                <a:ea typeface="Microsoft YaHei" pitchFamily="2"/>
                <a:cs typeface="Mangal" pitchFamily="2"/>
              </a:rPr>
              <a:t>Autor :       Trýzna  Stanislav</a:t>
            </a:r>
          </a:p>
          <a:p>
            <a:pPr marL="0" marR="0" lvl="0" indent="0" algn="l" rtl="0" hangingPunct="1">
              <a:lnSpc>
                <a:spcPct val="100000"/>
              </a:lnSpc>
              <a:spcBef>
                <a:spcPts val="0"/>
              </a:spcBef>
              <a:spcAft>
                <a:spcPts val="0"/>
              </a:spcAft>
              <a:buNone/>
              <a:tabLst/>
            </a:pPr>
            <a:r>
              <a:rPr lang="cs-CZ" sz="2800" b="0" i="0" u="none" strike="noStrike" kern="1200" spc="0" baseline="0">
                <a:ln>
                  <a:noFill/>
                </a:ln>
                <a:solidFill>
                  <a:srgbClr val="EEECE1"/>
                </a:solidFill>
                <a:latin typeface="Calibri" pitchFamily="18"/>
                <a:ea typeface="Microsoft YaHei" pitchFamily="2"/>
                <a:cs typeface="Mangal" pitchFamily="2"/>
              </a:rPr>
              <a:t>Školní rok :2011/2012</a:t>
            </a:r>
          </a:p>
          <a:p>
            <a:pPr marL="0" marR="0" lvl="0" indent="0" algn="l" rtl="0" hangingPunct="1">
              <a:lnSpc>
                <a:spcPct val="100000"/>
              </a:lnSpc>
              <a:spcBef>
                <a:spcPts val="0"/>
              </a:spcBef>
              <a:spcAft>
                <a:spcPts val="0"/>
              </a:spcAft>
              <a:buNone/>
              <a:tabLst/>
            </a:pPr>
            <a:r>
              <a:rPr lang="cs-CZ" sz="2800" b="0" i="0" u="none" strike="noStrike" kern="1200" spc="0" baseline="0">
                <a:ln>
                  <a:noFill/>
                </a:ln>
                <a:solidFill>
                  <a:srgbClr val="EEECE1"/>
                </a:solidFill>
                <a:latin typeface="Calibri" pitchFamily="18"/>
                <a:ea typeface="Microsoft YaHei" pitchFamily="2"/>
                <a:cs typeface="Mangal" pitchFamily="2"/>
              </a:rPr>
              <a:t>Určeno pro : devátý ročník</a:t>
            </a:r>
          </a:p>
          <a:p>
            <a:pPr marL="0" marR="0" lvl="0" indent="0" algn="l" rtl="0" hangingPunct="1">
              <a:lnSpc>
                <a:spcPct val="100000"/>
              </a:lnSpc>
              <a:spcBef>
                <a:spcPts val="0"/>
              </a:spcBef>
              <a:spcAft>
                <a:spcPts val="0"/>
              </a:spcAft>
              <a:buNone/>
              <a:tabLst/>
            </a:pPr>
            <a:r>
              <a:rPr lang="cs-CZ" sz="2800" b="0" i="0" u="none" strike="noStrike" kern="1200" spc="0" baseline="0">
                <a:ln>
                  <a:noFill/>
                </a:ln>
                <a:solidFill>
                  <a:srgbClr val="EEECE1"/>
                </a:solidFill>
                <a:latin typeface="Calibri" pitchFamily="18"/>
                <a:ea typeface="Microsoft YaHei" pitchFamily="2"/>
                <a:cs typeface="Mangal" pitchFamily="2"/>
              </a:rPr>
              <a:t>Předmět: hudební výchova</a:t>
            </a:r>
          </a:p>
          <a:p>
            <a:pPr marL="0" marR="0" lvl="0" indent="0" algn="l" rtl="0" hangingPunct="1">
              <a:lnSpc>
                <a:spcPct val="100000"/>
              </a:lnSpc>
              <a:spcBef>
                <a:spcPts val="0"/>
              </a:spcBef>
              <a:spcAft>
                <a:spcPts val="0"/>
              </a:spcAft>
              <a:buNone/>
              <a:tabLst/>
            </a:pPr>
            <a:r>
              <a:rPr lang="cs-CZ" sz="2800" b="0" i="0" u="none" strike="noStrike" kern="1200" spc="0" baseline="0">
                <a:ln>
                  <a:noFill/>
                </a:ln>
                <a:solidFill>
                  <a:srgbClr val="EEECE1"/>
                </a:solidFill>
                <a:latin typeface="Calibri" pitchFamily="18"/>
                <a:ea typeface="Microsoft YaHei" pitchFamily="2"/>
                <a:cs typeface="Mangal" pitchFamily="2"/>
              </a:rPr>
              <a:t>Téma : základní orientace ve  vývoji pop. hudby    v letech 1950-1960</a:t>
            </a:r>
            <a:br>
              <a:rPr lang="cs-CZ" sz="2800" b="0" i="0" u="none" strike="noStrike" kern="1200" spc="0" baseline="0">
                <a:ln>
                  <a:noFill/>
                </a:ln>
                <a:solidFill>
                  <a:srgbClr val="EEECE1"/>
                </a:solidFill>
                <a:latin typeface="Calibri" pitchFamily="18"/>
                <a:ea typeface="Microsoft YaHei" pitchFamily="2"/>
                <a:cs typeface="Mangal" pitchFamily="2"/>
              </a:rPr>
            </a:br>
            <a:r>
              <a:rPr lang="cs-CZ" sz="2800" b="0" i="0" u="none" strike="noStrike" kern="1200" spc="0" baseline="0">
                <a:ln>
                  <a:noFill/>
                </a:ln>
                <a:solidFill>
                  <a:srgbClr val="EEECE1"/>
                </a:solidFill>
                <a:latin typeface="Calibri" pitchFamily="18"/>
                <a:ea typeface="Microsoft YaHei" pitchFamily="2"/>
                <a:cs typeface="Mangal" pitchFamily="2"/>
              </a:rPr>
              <a:t> Způsob použití ve výuce:  výuková prezentace</a:t>
            </a:r>
            <a:br>
              <a:rPr lang="cs-CZ" sz="2800" b="0" i="0" u="none" strike="noStrike" kern="1200" spc="0" baseline="0">
                <a:ln>
                  <a:noFill/>
                </a:ln>
                <a:solidFill>
                  <a:srgbClr val="EEECE1"/>
                </a:solidFill>
                <a:latin typeface="Calibri" pitchFamily="18"/>
                <a:ea typeface="Microsoft YaHei" pitchFamily="2"/>
                <a:cs typeface="Mangal" pitchFamily="2"/>
              </a:rPr>
            </a:br>
            <a:r>
              <a:rPr lang="cs-CZ" sz="2800" b="0" i="0" u="none" strike="noStrike" kern="1200" spc="0" baseline="0">
                <a:ln>
                  <a:noFill/>
                </a:ln>
                <a:solidFill>
                  <a:srgbClr val="EEECE1"/>
                </a:solidFill>
                <a:latin typeface="Calibri" pitchFamily="18"/>
                <a:ea typeface="Microsoft YaHei" pitchFamily="2"/>
                <a:cs typeface="Mangal" pitchFamily="2"/>
              </a:rPr>
              <a:t>Upozornění : </a:t>
            </a:r>
            <a:r>
              <a:rPr lang="cs-CZ" sz="2800" b="0" i="0" u="none" strike="noStrike" kern="0" spc="0" baseline="0">
                <a:ln>
                  <a:noFill/>
                </a:ln>
                <a:solidFill>
                  <a:srgbClr val="FFFFFF"/>
                </a:solidFill>
                <a:latin typeface="Calibri" pitchFamily="18"/>
                <a:ea typeface="Microsoft YaHei" pitchFamily="2"/>
                <a:cs typeface="Mangal" pitchFamily="2"/>
              </a:rPr>
              <a:t>pro spuštění hypertextových odkazů musí být počítač připojen k internetu.</a:t>
            </a:r>
          </a:p>
          <a:p>
            <a:pPr marL="0" marR="0" lvl="0" indent="0" algn="l" rtl="0" hangingPunct="1">
              <a:lnSpc>
                <a:spcPct val="100000"/>
              </a:lnSpc>
              <a:spcBef>
                <a:spcPts val="0"/>
              </a:spcBef>
              <a:spcAft>
                <a:spcPts val="0"/>
              </a:spcAft>
              <a:buNone/>
              <a:tabLst/>
            </a:pPr>
            <a:r>
              <a:rPr lang="cs-CZ" sz="2800" b="0" i="0" u="none" strike="noStrike" kern="1200" spc="0" baseline="0">
                <a:ln>
                  <a:noFill/>
                </a:ln>
                <a:solidFill>
                  <a:srgbClr val="EEECE1"/>
                </a:solidFill>
                <a:latin typeface="Calibri" pitchFamily="18"/>
                <a:ea typeface="Microsoft YaHei" pitchFamily="2"/>
                <a:cs typeface="Mangal" pitchFamily="2"/>
              </a:rPr>
              <a:t/>
            </a:r>
            <a:br>
              <a:rPr lang="cs-CZ" sz="2800" b="0" i="0" u="none" strike="noStrike" kern="1200" spc="0" baseline="0">
                <a:ln>
                  <a:noFill/>
                </a:ln>
                <a:solidFill>
                  <a:srgbClr val="EEECE1"/>
                </a:solidFill>
                <a:latin typeface="Calibri" pitchFamily="18"/>
                <a:ea typeface="Microsoft YaHei" pitchFamily="2"/>
                <a:cs typeface="Mangal" pitchFamily="2"/>
              </a:rPr>
            </a:br>
            <a:endParaRPr lang="cs-CZ" sz="2800" b="0" i="0" u="none" strike="noStrike" kern="1200" spc="0" baseline="0">
              <a:ln>
                <a:noFill/>
              </a:ln>
              <a:solidFill>
                <a:srgbClr val="EEECE1"/>
              </a:solidFill>
              <a:latin typeface="Calibri" pitchFamily="18"/>
              <a:ea typeface="Microsoft YaHei"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Obdélník 1"/>
          <p:cNvSpPr/>
          <p:nvPr/>
        </p:nvSpPr>
        <p:spPr>
          <a:xfrm>
            <a:off x="503640" y="1658519"/>
            <a:ext cx="9145080" cy="823320"/>
          </a:xfrm>
          <a:prstGeom prst="rect">
            <a:avLst/>
          </a:prstGeom>
          <a:noFill/>
          <a:ln>
            <a:noFill/>
            <a:prstDash val="solid"/>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defRPr>
                <a:latin typeface="Monotype Corsiva" pitchFamily="66"/>
              </a:defRPr>
            </a:pPr>
            <a:r>
              <a:rPr lang="cs-CZ" sz="2400" b="0" i="0" u="none" strike="noStrike" kern="1200" spc="0" baseline="0">
                <a:ln>
                  <a:noFill/>
                </a:ln>
                <a:solidFill>
                  <a:srgbClr val="EEECE1"/>
                </a:solidFill>
                <a:latin typeface="Monotype Corsiva" pitchFamily="66"/>
                <a:ea typeface="Microsoft YaHei" pitchFamily="2"/>
                <a:cs typeface="Mangal" pitchFamily="2"/>
              </a:rPr>
              <a:t>Televizní vysílání je soustava telekomunikačních zařízení pro vysílání a přijímání rychlého sledu obrázků a zvuku na dálku.</a:t>
            </a:r>
          </a:p>
        </p:txBody>
      </p:sp>
      <p:sp>
        <p:nvSpPr>
          <p:cNvPr id="3" name="TextovéPole 2"/>
          <p:cNvSpPr txBox="1"/>
          <p:nvPr/>
        </p:nvSpPr>
        <p:spPr>
          <a:xfrm>
            <a:off x="503640" y="704520"/>
            <a:ext cx="6476039" cy="945000"/>
          </a:xfrm>
          <a:prstGeom prst="rect">
            <a:avLst/>
          </a:prstGeom>
          <a:noFill/>
          <a:ln>
            <a:noFill/>
          </a:ln>
        </p:spPr>
        <p:txBody>
          <a:bodyPr vert="horz" wrap="square" lIns="91440" tIns="45720" rIns="91440" bIns="45720" anchor="t" anchorCtr="0" compatLnSpc="0">
            <a:spAutoFit/>
          </a:bodyPr>
          <a:lstStyle/>
          <a:p>
            <a:pPr marL="0" marR="0" lvl="0" indent="0" rtl="0" hangingPunct="1">
              <a:lnSpc>
                <a:spcPct val="100000"/>
              </a:lnSpc>
              <a:spcBef>
                <a:spcPts val="0"/>
              </a:spcBef>
              <a:spcAft>
                <a:spcPts val="0"/>
              </a:spcAft>
              <a:buNone/>
              <a:tabLst/>
            </a:pPr>
            <a:r>
              <a:rPr lang="cs-CZ" sz="3200" b="0" i="0" u="none" strike="noStrike" kern="1200">
                <a:ln>
                  <a:noFill/>
                </a:ln>
                <a:solidFill>
                  <a:srgbClr val="EEECE1"/>
                </a:solidFill>
                <a:latin typeface="Monotype Corsiva" pitchFamily="66"/>
                <a:ea typeface="Microsoft YaHei" pitchFamily="2"/>
                <a:cs typeface="Mangal" pitchFamily="2"/>
              </a:rPr>
              <a:t>Televize </a:t>
            </a:r>
            <a:r>
              <a:rPr lang="cs-CZ" sz="2400" b="0" i="0" u="none" strike="noStrike" kern="1200">
                <a:ln>
                  <a:noFill/>
                </a:ln>
                <a:solidFill>
                  <a:srgbClr val="EEECE1"/>
                </a:solidFill>
                <a:latin typeface="Monotype Corsiva" pitchFamily="66"/>
                <a:ea typeface="Microsoft YaHei" pitchFamily="2"/>
                <a:cs typeface="Mangal" pitchFamily="2"/>
              </a:rPr>
              <a:t> - nový prostředek pro šíření populární hudby zdokonalený obrazový přenos</a:t>
            </a:r>
          </a:p>
        </p:txBody>
      </p:sp>
      <p:pic>
        <p:nvPicPr>
          <p:cNvPr id="4" name="Picture 2"/>
          <p:cNvPicPr>
            <a:picLocks noChangeAspect="1"/>
          </p:cNvPicPr>
          <p:nvPr/>
        </p:nvPicPr>
        <p:blipFill>
          <a:blip r:embed="rId3"/>
          <a:srcRect/>
          <a:stretch>
            <a:fillRect/>
          </a:stretch>
        </p:blipFill>
        <p:spPr>
          <a:xfrm>
            <a:off x="792000" y="3045600"/>
            <a:ext cx="4104360" cy="3542400"/>
          </a:xfrm>
          <a:prstGeom prst="rect">
            <a:avLst/>
          </a:prstGeom>
          <a:noFill/>
          <a:ln>
            <a:noFill/>
          </a:ln>
        </p:spPr>
      </p:pic>
      <p:pic>
        <p:nvPicPr>
          <p:cNvPr id="5" name="Picture 3"/>
          <p:cNvPicPr>
            <a:picLocks noChangeAspect="1"/>
          </p:cNvPicPr>
          <p:nvPr/>
        </p:nvPicPr>
        <p:blipFill>
          <a:blip r:embed="rId4"/>
          <a:srcRect/>
          <a:stretch>
            <a:fillRect/>
          </a:stretch>
        </p:blipFill>
        <p:spPr>
          <a:xfrm>
            <a:off x="5904360" y="2915640"/>
            <a:ext cx="3583440" cy="367235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0" y="0"/>
            <a:ext cx="9899640" cy="7559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sz="6000">
                <a:latin typeface="Monotype Corsiva" pitchFamily="34"/>
              </a:rPr>
              <a:t>V padesátých letech nabýval popularity nový styl složený ze swingu, rhythm and blues, country, jižanského folku, blues a boogie-woogie - </a:t>
            </a:r>
            <a:r>
              <a:rPr lang="cs-CZ" sz="6000">
                <a:solidFill>
                  <a:srgbClr val="FF0000"/>
                </a:solidFill>
                <a:latin typeface="Monotype Corsiva" pitchFamily="34"/>
              </a:rPr>
              <a:t>Rock and roll </a:t>
            </a:r>
            <a:r>
              <a:rPr lang="cs-CZ" sz="6000">
                <a:latin typeface="Monotype Corsiva" pitchFamily="34"/>
              </a:rPr>
              <a:t>a také baladický melancholický podžánr </a:t>
            </a:r>
            <a:r>
              <a:rPr lang="cs-CZ" sz="6000">
                <a:solidFill>
                  <a:srgbClr val="FF0000"/>
                </a:solidFill>
                <a:latin typeface="Monotype Corsiva" pitchFamily="34"/>
              </a:rPr>
              <a:t>Rhythm and blues</a:t>
            </a:r>
            <a:r>
              <a:rPr lang="cs-CZ" sz="6000">
                <a:latin typeface="Monotype Corsiva" pitchFamily="34"/>
              </a:rPr>
              <a:t> </a:t>
            </a:r>
            <a:br>
              <a:rPr lang="cs-CZ" sz="6000">
                <a:latin typeface="Monotype Corsiva" pitchFamily="34"/>
              </a:rPr>
            </a:br>
            <a:endParaRPr lang="cs-CZ" sz="6000">
              <a:latin typeface="Monotype Corsiva" pitchFamily="34"/>
            </a:endParaRPr>
          </a:p>
        </p:txBody>
      </p:sp>
      <p:sp>
        <p:nvSpPr>
          <p:cNvPr id="3" name="TextovéPole 3"/>
          <p:cNvSpPr txBox="1"/>
          <p:nvPr/>
        </p:nvSpPr>
        <p:spPr>
          <a:xfrm>
            <a:off x="3528000" y="5076000"/>
            <a:ext cx="6322319" cy="603360"/>
          </a:xfrm>
          <a:prstGeom prst="rect">
            <a:avLst/>
          </a:prstGeom>
          <a:noFill/>
          <a:ln>
            <a:noFill/>
          </a:ln>
        </p:spPr>
        <p:txBody>
          <a:bodyPr vert="horz" wrap="square" lIns="90000" tIns="45000" rIns="90000" bIns="45000" anchor="t" anchorCtr="0" compatLnSpc="0"/>
          <a:lstStyle/>
          <a:p>
            <a:pPr marL="0" marR="0" lvl="0" indent="0" algn="l" rtl="0" hangingPunct="0">
              <a:lnSpc>
                <a:spcPct val="100000"/>
              </a:lnSpc>
              <a:spcBef>
                <a:spcPts val="0"/>
              </a:spcBef>
              <a:spcAft>
                <a:spcPts val="0"/>
              </a:spcAft>
              <a:buNone/>
              <a:tabLst/>
            </a:pPr>
            <a:endParaRPr lang="cs-CZ" sz="1800" b="0" i="0" u="none" strike="noStrike" kern="1200" spc="0" baseline="0">
              <a:ln>
                <a:noFill/>
              </a:ln>
              <a:solidFill>
                <a:srgbClr val="FFFFFF"/>
              </a:solidFill>
              <a:latin typeface="Arial" pitchFamily="18"/>
              <a:ea typeface="Lucida Sans Unicode" pitchFamily="2"/>
              <a:cs typeface="Tahoma" pitchFamily="2"/>
            </a:endParaRPr>
          </a:p>
          <a:p>
            <a:pPr marL="0" marR="0" lvl="0" indent="0" algn="l" rtl="0" hangingPunct="0">
              <a:lnSpc>
                <a:spcPct val="100000"/>
              </a:lnSpc>
              <a:spcBef>
                <a:spcPts val="0"/>
              </a:spcBef>
              <a:spcAft>
                <a:spcPts val="0"/>
              </a:spcAft>
              <a:buNone/>
              <a:tabLst/>
            </a:pPr>
            <a:endParaRPr lang="cs-CZ" sz="1800" b="0" i="0" u="none" strike="noStrike" kern="1200" spc="0" baseline="0">
              <a:ln>
                <a:noFill/>
              </a:ln>
              <a:solidFill>
                <a:srgbClr val="FFFFFF"/>
              </a:solidFill>
              <a:latin typeface="Arial" pitchFamily="18"/>
              <a:ea typeface="Lucida Sans Unicode" pitchFamily="2"/>
              <a:cs typeface="Tahoma" pitchFamily="2"/>
            </a:endParaRPr>
          </a:p>
        </p:txBody>
      </p:sp>
    </p:spTree>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0" y="74520"/>
            <a:ext cx="10080720" cy="613404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sz="6600">
                <a:solidFill>
                  <a:srgbClr val="FF0000"/>
                </a:solidFill>
                <a:latin typeface="Monotype Corsiva" pitchFamily="34"/>
              </a:rPr>
              <a:t>Doo-wop </a:t>
            </a:r>
            <a:r>
              <a:rPr lang="cs-CZ" sz="6600">
                <a:latin typeface="Monotype Corsiva" pitchFamily="34"/>
              </a:rPr>
              <a:t>zpívaly výhradně harmonické R&amp;B vokální skupiny. Doo-wop má kořeny v a cappelle, tradičním popu, R&amp;B, swingu, gospelu a barbershop vokálním stylu.</a:t>
            </a:r>
          </a:p>
        </p:txBody>
      </p:sp>
    </p:spTree>
  </p:cSld>
  <p:clrMapOvr>
    <a:masterClrMapping/>
  </p:clrMapOvr>
  <p:transition spd="slow" advTm="20000">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Zástupný symbol pro text 2"/>
          <p:cNvSpPr txBox="1">
            <a:spLocks noGrp="1"/>
          </p:cNvSpPr>
          <p:nvPr>
            <p:ph type="body" idx="4294967295"/>
          </p:nvPr>
        </p:nvSpPr>
        <p:spPr>
          <a:xfrm>
            <a:off x="0" y="1171440"/>
            <a:ext cx="9540000" cy="5463720"/>
          </a:xfrm>
        </p:spPr>
        <p:txBody>
          <a:bodyPr>
            <a:spAutoFit/>
          </a:bodyPr>
          <a:lstStyle>
            <a:defPPr marL="432000" lvl="0" indent="-324000">
              <a:spcBef>
                <a:spcPts val="0"/>
              </a:spcBef>
              <a:spcAft>
                <a:spcPts val="1417"/>
              </a:spcAft>
              <a:buSzPct val="45000"/>
              <a:buFont typeface="StarSymbol"/>
              <a:buNone/>
              <a:defRPr lang="cs-CZ"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cs-CZ"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45000"/>
              <a:buFont typeface="StarSymbol"/>
              <a:buChar char="●"/>
              <a:defRPr lang="cs-CZ"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75000"/>
              <a:buFont typeface="StarSymbol"/>
              <a:buChar char="–"/>
              <a:defRPr lang="cs-CZ"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45000"/>
              <a:buFont typeface="StarSymbol"/>
              <a:buChar char="●"/>
              <a:defRPr lang="cs-CZ"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75000"/>
              <a:buFont typeface="StarSymbol"/>
              <a:buChar char="–"/>
              <a:defRPr lang="cs-CZ"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9pPr>
          </a:lstStyle>
          <a:p>
            <a:pPr lvl="0" algn="ctr">
              <a:spcAft>
                <a:spcPts val="1414"/>
              </a:spcAft>
              <a:buNone/>
            </a:pPr>
            <a:r>
              <a:rPr lang="cs-CZ" sz="4400">
                <a:latin typeface="Monotype Corsiva" pitchFamily="34"/>
                <a:cs typeface="Tahoma" pitchFamily="2"/>
              </a:rPr>
              <a:t>V pozdějších šedesátých letech se začala formovat </a:t>
            </a:r>
            <a:r>
              <a:rPr lang="cs-CZ" sz="4400">
                <a:solidFill>
                  <a:srgbClr val="83CAFF"/>
                </a:solidFill>
                <a:latin typeface="Monotype Corsiva" pitchFamily="34"/>
                <a:cs typeface="Tahoma" pitchFamily="2"/>
              </a:rPr>
              <a:t>disco</a:t>
            </a:r>
            <a:r>
              <a:rPr lang="cs-CZ" sz="4400">
                <a:latin typeface="Monotype Corsiva" pitchFamily="34"/>
                <a:cs typeface="Tahoma" pitchFamily="2"/>
              </a:rPr>
              <a:t> hudba. Disco hudba přinesla sebou i něco ,co rocková hudba v padesátých letech odvrhla, big bandový orchestr a větší použití symfonických orchestrů. Disco hudba má kořeny v psychedelii, rocku, popu, swingu, latinsko-americké hudbě, blues, funku, merengue, R&amp;B .</a:t>
            </a:r>
          </a:p>
        </p:txBody>
      </p:sp>
    </p:spTree>
  </p:cSld>
  <p:clrMapOvr>
    <a:masterClrMapping/>
  </p:clrMapOvr>
  <p:transition spd="slow">
    <p:pull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0" y="3036239"/>
            <a:ext cx="9070920" cy="156420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sz="9600">
                <a:latin typeface="Monotype Corsiva" pitchFamily="34"/>
              </a:rPr>
              <a:t>Něco málo k žánrům</a:t>
            </a:r>
          </a:p>
        </p:txBody>
      </p:sp>
    </p:spTree>
  </p:cSld>
  <p:clrMapOvr>
    <a:masterClrMapping/>
  </p:clrMapOvr>
  <p:transition spd="slow">
    <p:diamon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0" y="321480"/>
            <a:ext cx="9072720" cy="132012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sz="8000" u="sng">
                <a:latin typeface="Monotype Corsiva" pitchFamily="34"/>
              </a:rPr>
              <a:t>ROCK AND ROLL</a:t>
            </a:r>
          </a:p>
        </p:txBody>
      </p:sp>
      <p:sp>
        <p:nvSpPr>
          <p:cNvPr id="3" name="Zástupný symbol pro text 2"/>
          <p:cNvSpPr txBox="1">
            <a:spLocks noGrp="1"/>
          </p:cNvSpPr>
          <p:nvPr>
            <p:ph type="body" idx="4294967295"/>
          </p:nvPr>
        </p:nvSpPr>
        <p:spPr>
          <a:xfrm>
            <a:off x="0" y="1411560"/>
            <a:ext cx="10080720" cy="5586480"/>
          </a:xfrm>
        </p:spPr>
        <p:txBody>
          <a:bodyPr>
            <a:spAutoFit/>
          </a:bodyPr>
          <a:lstStyle>
            <a:defPPr marL="432000" lvl="0" indent="-324000">
              <a:spcBef>
                <a:spcPts val="0"/>
              </a:spcBef>
              <a:spcAft>
                <a:spcPts val="1417"/>
              </a:spcAft>
              <a:buSzPct val="45000"/>
              <a:buFont typeface="StarSymbol"/>
              <a:buNone/>
              <a:defRPr lang="cs-CZ"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cs-CZ"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45000"/>
              <a:buFont typeface="StarSymbol"/>
              <a:buChar char="●"/>
              <a:defRPr lang="cs-CZ"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75000"/>
              <a:buFont typeface="StarSymbol"/>
              <a:buChar char="–"/>
              <a:defRPr lang="cs-CZ"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45000"/>
              <a:buFont typeface="StarSymbol"/>
              <a:buChar char="●"/>
              <a:defRPr lang="cs-CZ"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75000"/>
              <a:buFont typeface="StarSymbol"/>
              <a:buChar char="–"/>
              <a:defRPr lang="cs-CZ"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9pPr>
          </a:lstStyle>
          <a:p>
            <a:pPr lvl="0">
              <a:spcAft>
                <a:spcPts val="1414"/>
              </a:spcAft>
            </a:pPr>
            <a:r>
              <a:rPr lang="cs-CZ" sz="4000">
                <a:solidFill>
                  <a:srgbClr val="FF9966"/>
                </a:solidFill>
                <a:latin typeface="Monotype Corsiva" pitchFamily="34"/>
                <a:cs typeface="Tahoma" pitchFamily="2"/>
              </a:rPr>
              <a:t>Rock and roll  je historické ozna</a:t>
            </a:r>
            <a:r>
              <a:rPr lang="cs-CZ" sz="4000" i="1">
                <a:solidFill>
                  <a:srgbClr val="FF9966"/>
                </a:solidFill>
                <a:latin typeface="Monotype Corsiva" pitchFamily="34"/>
                <a:cs typeface="Tahoma" pitchFamily="2"/>
              </a:rPr>
              <a:t>č</a:t>
            </a:r>
            <a:r>
              <a:rPr lang="cs-CZ" sz="4000">
                <a:solidFill>
                  <a:srgbClr val="FF9966"/>
                </a:solidFill>
                <a:latin typeface="Monotype Corsiva" pitchFamily="34"/>
                <a:cs typeface="Tahoma" pitchFamily="2"/>
              </a:rPr>
              <a:t>ení pro první etapu vývoje rockové hudby, hudební žánr, který se objevil v 50. letech v USA a rychle se rozšířil po celém světě. Od 60. let, kdy bylo možno sledovat jednotnost vývojové linie a kdy se začaly objevovat další vývojové etapy, se používá pro tuto hudbu termín rock. Od poloviny 50. let se rock 'n' roll stal jedním z nejoblíbenějších hudebních stylů.</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0" y="314280"/>
            <a:ext cx="9072720" cy="110664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sz="6600" u="sng">
                <a:latin typeface="Monotype Corsiva" pitchFamily="34"/>
              </a:rPr>
              <a:t>RHYTHM AND BLUES</a:t>
            </a:r>
          </a:p>
        </p:txBody>
      </p:sp>
      <p:sp>
        <p:nvSpPr>
          <p:cNvPr id="3" name="Zástupný symbol pro text 2"/>
          <p:cNvSpPr txBox="1">
            <a:spLocks noGrp="1"/>
          </p:cNvSpPr>
          <p:nvPr>
            <p:ph type="body" idx="4294967295"/>
          </p:nvPr>
        </p:nvSpPr>
        <p:spPr>
          <a:xfrm>
            <a:off x="0" y="2698200"/>
            <a:ext cx="10080720" cy="4547159"/>
          </a:xfrm>
        </p:spPr>
        <p:txBody>
          <a:bodyPr>
            <a:spAutoFit/>
          </a:bodyPr>
          <a:lstStyle>
            <a:defPPr marL="432000" lvl="0" indent="-324000">
              <a:spcBef>
                <a:spcPts val="0"/>
              </a:spcBef>
              <a:spcAft>
                <a:spcPts val="1417"/>
              </a:spcAft>
              <a:buSzPct val="45000"/>
              <a:buFont typeface="StarSymbol"/>
              <a:buNone/>
              <a:defRPr lang="cs-CZ"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cs-CZ"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45000"/>
              <a:buFont typeface="StarSymbol"/>
              <a:buChar char="●"/>
              <a:defRPr lang="cs-CZ"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75000"/>
              <a:buFont typeface="StarSymbol"/>
              <a:buChar char="–"/>
              <a:defRPr lang="cs-CZ"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45000"/>
              <a:buFont typeface="StarSymbol"/>
              <a:buChar char="●"/>
              <a:defRPr lang="cs-CZ"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75000"/>
              <a:buFont typeface="StarSymbol"/>
              <a:buChar char="–"/>
              <a:defRPr lang="cs-CZ"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9pPr>
          </a:lstStyle>
          <a:p>
            <a:pPr lvl="0">
              <a:spcAft>
                <a:spcPts val="1414"/>
              </a:spcAft>
            </a:pPr>
            <a:r>
              <a:rPr lang="cs-CZ" sz="4000">
                <a:solidFill>
                  <a:srgbClr val="FF9966"/>
                </a:solidFill>
                <a:latin typeface="Monotype Corsiva" pitchFamily="34"/>
                <a:cs typeface="Tahoma" pitchFamily="2"/>
              </a:rPr>
              <a:t>Rhythm and Blues (někdy též R&amp;B, 'R'n'B či RnB), je široký termín, aplikovaný na populární hudbu, vytvořenou afroameričany. Původně se termín užíval na styl hudby ze 40. let 20. století, kombinující prvky jazzu, gospelu a blues.</a:t>
            </a:r>
          </a:p>
          <a:p>
            <a:pPr lvl="0">
              <a:spcAft>
                <a:spcPts val="1414"/>
              </a:spcAft>
            </a:pPr>
            <a:r>
              <a:rPr lang="cs-CZ" sz="4000">
                <a:solidFill>
                  <a:srgbClr val="FF9966"/>
                </a:solidFill>
                <a:latin typeface="Monotype Corsiva" pitchFamily="34"/>
                <a:cs typeface="Tahoma" pitchFamily="2"/>
              </a:rPr>
              <a:t>Nejčastějšími nástroji původního RnB byly basová kytara, saxofon, bicí a klávesové nástroje.</a:t>
            </a:r>
          </a:p>
        </p:txBody>
      </p:sp>
    </p:spTree>
  </p:cSld>
  <p:clrMapOvr>
    <a:masterClrMapping/>
  </p:clrMapOvr>
  <p:transition spd="slow">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0" y="321480"/>
            <a:ext cx="9072720" cy="132012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sz="8000" u="sng">
                <a:latin typeface="Monotype Corsiva" pitchFamily="34"/>
              </a:rPr>
              <a:t>A CAPPELLA</a:t>
            </a:r>
          </a:p>
        </p:txBody>
      </p:sp>
      <p:sp>
        <p:nvSpPr>
          <p:cNvPr id="3" name="Zástupný symbol pro text 2"/>
          <p:cNvSpPr txBox="1">
            <a:spLocks noGrp="1"/>
          </p:cNvSpPr>
          <p:nvPr>
            <p:ph type="body" idx="4294967295"/>
          </p:nvPr>
        </p:nvSpPr>
        <p:spPr>
          <a:xfrm>
            <a:off x="179280" y="1311840"/>
            <a:ext cx="9901080" cy="6134040"/>
          </a:xfrm>
        </p:spPr>
        <p:txBody>
          <a:bodyPr>
            <a:spAutoFit/>
          </a:bodyPr>
          <a:lstStyle>
            <a:defPPr marL="432000" lvl="0" indent="-324000">
              <a:spcBef>
                <a:spcPts val="0"/>
              </a:spcBef>
              <a:spcAft>
                <a:spcPts val="1417"/>
              </a:spcAft>
              <a:buSzPct val="45000"/>
              <a:buFont typeface="StarSymbol"/>
              <a:buNone/>
              <a:defRPr lang="cs-CZ"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cs-CZ"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45000"/>
              <a:buFont typeface="StarSymbol"/>
              <a:buChar char="●"/>
              <a:defRPr lang="cs-CZ"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75000"/>
              <a:buFont typeface="StarSymbol"/>
              <a:buChar char="–"/>
              <a:defRPr lang="cs-CZ"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45000"/>
              <a:buFont typeface="StarSymbol"/>
              <a:buChar char="●"/>
              <a:defRPr lang="cs-CZ"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75000"/>
              <a:buFont typeface="StarSymbol"/>
              <a:buChar char="–"/>
              <a:defRPr lang="cs-CZ"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cs-CZ" sz="2000" b="0" i="0" u="none" strike="noStrike" kern="1200">
                <a:ln>
                  <a:noFill/>
                </a:ln>
                <a:latin typeface="Arial" pitchFamily="18"/>
                <a:ea typeface="Microsoft YaHei" pitchFamily="2"/>
                <a:cs typeface="Mangal" pitchFamily="2"/>
              </a:defRPr>
            </a:lvl9pPr>
          </a:lstStyle>
          <a:p>
            <a:pPr lvl="0">
              <a:spcAft>
                <a:spcPts val="1414"/>
              </a:spcAft>
            </a:pPr>
            <a:r>
              <a:rPr lang="cs-CZ" sz="4400">
                <a:solidFill>
                  <a:srgbClr val="FF9966"/>
                </a:solidFill>
                <a:latin typeface="Monotype Corsiva" pitchFamily="34"/>
                <a:cs typeface="Tahoma" pitchFamily="2"/>
              </a:rPr>
              <a:t>A cappella v hudbě označuje vokální hudbu nebo zpěv bez doprovodu hudebních nástrojů. A cappella znamená v italštině ,,</a:t>
            </a:r>
            <a:r>
              <a:rPr lang="cs-CZ" sz="4400" i="1">
                <a:solidFill>
                  <a:srgbClr val="FF9966"/>
                </a:solidFill>
                <a:latin typeface="Monotype Corsiva" pitchFamily="34"/>
                <a:cs typeface="Tahoma" pitchFamily="2"/>
              </a:rPr>
              <a:t>jako v kapli''</a:t>
            </a:r>
            <a:r>
              <a:rPr lang="cs-CZ" sz="4400">
                <a:solidFill>
                  <a:srgbClr val="FF9966"/>
                </a:solidFill>
                <a:latin typeface="Monotype Corsiva" pitchFamily="34"/>
                <a:cs typeface="Tahoma" pitchFamily="2"/>
              </a:rPr>
              <a:t>. Bylo tomu tak proto, že v raném a vrcholném středověku nebylo možné používat v rámci církevní hudby hudební nástroje.A cappella bývá často používána v církevní hudbě, zvláště mezi černošskými věřícími.</a:t>
            </a:r>
          </a:p>
        </p:txBody>
      </p:sp>
    </p:spTree>
  </p:cSld>
  <p:clrMapOvr>
    <a:masterClrMapping/>
  </p:clrMapOvr>
  <p:transition spd="slow">
    <p:pu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Živly">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461</TotalTime>
  <Words>595</Words>
  <Application>Microsoft Office PowerPoint</Application>
  <PresentationFormat>Předvádění na obrazovce (4:3)</PresentationFormat>
  <Paragraphs>41</Paragraphs>
  <Slides>19</Slides>
  <Notes>19</Notes>
  <HiddenSlides>0</HiddenSlides>
  <MMClips>0</MMClips>
  <ScaleCrop>false</ScaleCrop>
  <HeadingPairs>
    <vt:vector size="4" baseType="variant">
      <vt:variant>
        <vt:lpstr>Motiv</vt:lpstr>
      </vt:variant>
      <vt:variant>
        <vt:i4>1</vt:i4>
      </vt:variant>
      <vt:variant>
        <vt:lpstr>Nadpisy snímků</vt:lpstr>
      </vt:variant>
      <vt:variant>
        <vt:i4>19</vt:i4>
      </vt:variant>
    </vt:vector>
  </HeadingPairs>
  <TitlesOfParts>
    <vt:vector size="20" baseType="lpstr">
      <vt:lpstr>Živly</vt:lpstr>
      <vt:lpstr>Vývoj populární hudby v letech   1950 - 1960</vt:lpstr>
      <vt:lpstr>Prezentace aplikace PowerPoint</vt:lpstr>
      <vt:lpstr>V padesátých letech nabýval popularity nový styl složený ze swingu, rhythm and blues, country, jižanského folku, blues a boogie-woogie - Rock and roll a také baladický melancholický podžánr Rhythm and blues  </vt:lpstr>
      <vt:lpstr>Doo-wop zpívaly výhradně harmonické R&amp;B vokální skupiny. Doo-wop má kořeny v a cappelle, tradičním popu, R&amp;B, swingu, gospelu a barbershop vokálním stylu.</vt:lpstr>
      <vt:lpstr>Prezentace aplikace PowerPoint</vt:lpstr>
      <vt:lpstr>Něco málo k žánrům</vt:lpstr>
      <vt:lpstr>ROCK AND ROLL</vt:lpstr>
      <vt:lpstr>RHYTHM AND BLUES</vt:lpstr>
      <vt:lpstr>A CAPPELLA</vt:lpstr>
      <vt:lpstr>GOSPEL</vt:lpstr>
      <vt:lpstr>DISCO</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Vývoj populární hudby v letech   1950 - 1960</dc:title>
  <dc:creator>Trýzna Stanislav</dc:creator>
  <cp:lastModifiedBy>Admin Školní</cp:lastModifiedBy>
  <cp:revision>23</cp:revision>
  <dcterms:created xsi:type="dcterms:W3CDTF">2010-11-14T11:06:01Z</dcterms:created>
  <dcterms:modified xsi:type="dcterms:W3CDTF">2013-03-20T08:14:53Z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rmace 1">
    <vt:lpwstr/>
  </property>
  <property fmtid="{D5CDD505-2E9C-101B-9397-08002B2CF9AE}" pid="3" name="Informace 2">
    <vt:lpwstr/>
  </property>
  <property fmtid="{D5CDD505-2E9C-101B-9397-08002B2CF9AE}" pid="4" name="Informace 3">
    <vt:lpwstr/>
  </property>
  <property fmtid="{D5CDD505-2E9C-101B-9397-08002B2CF9AE}" pid="5" name="Informace 4">
    <vt:lpwstr/>
  </property>
</Properties>
</file>