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B8128-5C1C-44BB-ABFD-5DC45266FE10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867CE-0183-445A-AEDC-119CAF5610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8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867CE-0183-445A-AEDC-119CAF5610B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90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http://upload.wikimedia.org/wikipedia/commons/6/6e/YoungElvisPresley.jpg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867CE-0183-445A-AEDC-119CAF5610B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1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705973-732B-4588-A098-CD7343678B0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D4BE63-EF1E-4784-8473-CB1E5A04F02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hyperlink" Target="http://www.youtube.com/watch?v=bDFYbtp8h_w&amp;feature=fvst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ud.uk&#225;zka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hyperlink" Target="http://www.youtube.com/watch?v=-mZLpDuuf40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7" y="3132290"/>
            <a:ext cx="7597396" cy="179316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  Opakování  III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200" b="0" dirty="0" smtClean="0">
                <a:solidFill>
                  <a:schemeClr val="tx1"/>
                </a:solidFill>
              </a:rPr>
              <a:t>Otázky jsou vybrány z DUM č. 11 - 14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339752" y="1412776"/>
            <a:ext cx="3708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VY_32_INOVACE_35_Opakování  III</a:t>
            </a:r>
          </a:p>
        </p:txBody>
      </p:sp>
    </p:spTree>
    <p:extLst>
      <p:ext uri="{BB962C8B-B14F-4D97-AF65-F5344CB8AC3E}">
        <p14:creationId xmlns:p14="http://schemas.microsoft.com/office/powerpoint/2010/main" val="36822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9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Big Beat proslavily hlavně tyto </a:t>
            </a:r>
            <a:br>
              <a:rPr lang="cs-CZ" sz="4000" dirty="0" smtClean="0"/>
            </a:br>
            <a:r>
              <a:rPr lang="cs-CZ" sz="4000" dirty="0" smtClean="0"/>
              <a:t>hudební skupiny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2708920"/>
            <a:ext cx="84249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A) The Beatles, Cream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4221088"/>
            <a:ext cx="84249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B) The Beatles, The Rolling Stones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5733256"/>
            <a:ext cx="8424936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C) The Beatles, Elton John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3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10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Tuto </a:t>
            </a:r>
            <a:r>
              <a:rPr lang="cs-CZ" sz="4000" dirty="0" smtClean="0">
                <a:hlinkClick r:id="rId2"/>
              </a:rPr>
              <a:t>píseň</a:t>
            </a:r>
            <a:r>
              <a:rPr lang="cs-CZ" sz="4000" dirty="0" smtClean="0"/>
              <a:t> zpívá ?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2276872"/>
            <a:ext cx="518457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A) Elton John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3933056"/>
            <a:ext cx="51845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B) Paul  McCartney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517232"/>
            <a:ext cx="5184576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C) Bob  Dylan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 smtClean="0">
                <a:solidFill>
                  <a:srgbClr val="FF0000"/>
                </a:solidFill>
              </a:rPr>
              <a:t>        Konec</a:t>
            </a:r>
            <a:endParaRPr lang="cs-CZ" sz="8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43608" y="2136339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Autor :         Trýzna  Stanislav</a:t>
            </a:r>
          </a:p>
          <a:p>
            <a:r>
              <a:rPr lang="cs-CZ" sz="2800" dirty="0"/>
              <a:t>Školní rok :   </a:t>
            </a:r>
            <a:r>
              <a:rPr lang="cs-CZ" sz="2800" dirty="0" smtClean="0"/>
              <a:t>2010/2011</a:t>
            </a:r>
            <a:endParaRPr lang="cs-CZ" sz="2800" dirty="0"/>
          </a:p>
          <a:p>
            <a:r>
              <a:rPr lang="cs-CZ" sz="2800" dirty="0"/>
              <a:t>Určeno pro : devátý ročník</a:t>
            </a:r>
          </a:p>
          <a:p>
            <a:r>
              <a:rPr lang="cs-CZ" sz="2800" dirty="0"/>
              <a:t>Předmět:      hudební výchova</a:t>
            </a:r>
          </a:p>
          <a:p>
            <a:r>
              <a:rPr lang="cs-CZ" sz="2800" dirty="0"/>
              <a:t>Téma : DUM  </a:t>
            </a:r>
            <a:r>
              <a:rPr lang="cs-CZ" sz="2800" dirty="0" smtClean="0"/>
              <a:t>11 </a:t>
            </a:r>
            <a:r>
              <a:rPr lang="cs-CZ" sz="2800" dirty="0"/>
              <a:t>- </a:t>
            </a:r>
            <a:r>
              <a:rPr lang="cs-CZ" sz="2800" dirty="0" smtClean="0"/>
              <a:t>14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Způsob použití ve výuce: přezkoušení znalostí</a:t>
            </a:r>
            <a:br>
              <a:rPr lang="cs-CZ" sz="2800" dirty="0"/>
            </a:br>
            <a:r>
              <a:rPr lang="cs-CZ" sz="2800" dirty="0"/>
              <a:t>Upozornění: pro spuštění písní a fotografii musí být počítač připojen k internetu. Otevřená okna </a:t>
            </a:r>
            <a:r>
              <a:rPr lang="cs-CZ" sz="2800" dirty="0" smtClean="0"/>
              <a:t>pak zmenšete </a:t>
            </a:r>
            <a:r>
              <a:rPr lang="cs-CZ" sz="2800" dirty="0"/>
              <a:t>na lištu.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071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460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1: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Nejčastěji užívaný hudební popěvek</a:t>
            </a:r>
            <a:br>
              <a:rPr lang="cs-CZ" sz="4000" dirty="0" smtClean="0"/>
            </a:br>
            <a:r>
              <a:rPr lang="cs-CZ" sz="4000" dirty="0" smtClean="0"/>
              <a:t>ve vojenské písni II. </a:t>
            </a:r>
            <a:r>
              <a:rPr lang="cs-CZ" sz="4000" dirty="0"/>
              <a:t>s</a:t>
            </a:r>
            <a:r>
              <a:rPr lang="cs-CZ" sz="4000" dirty="0" smtClean="0"/>
              <a:t>větové války</a:t>
            </a:r>
            <a:br>
              <a:rPr lang="cs-CZ" sz="4000" dirty="0" smtClean="0"/>
            </a:br>
            <a:r>
              <a:rPr lang="cs-CZ" sz="4000" dirty="0" smtClean="0"/>
              <a:t>byl :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3284984"/>
            <a:ext cx="77768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b="1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A)  Škoda lásky – J. Vejvoda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4437112"/>
            <a:ext cx="77768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b="1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B)   LILLI  MARLEN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661248"/>
            <a:ext cx="77768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b="1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  KAŤUŠA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2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V hudební </a:t>
            </a:r>
            <a:r>
              <a:rPr lang="cs-CZ" sz="4000" dirty="0" smtClean="0">
                <a:hlinkClick r:id="rId3" action="ppaction://hlinkfile"/>
              </a:rPr>
              <a:t>ukázce</a:t>
            </a:r>
            <a:r>
              <a:rPr lang="cs-CZ" sz="4000" dirty="0" smtClean="0"/>
              <a:t> se jedná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2348880"/>
            <a:ext cx="76328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A)  Voj. </a:t>
            </a:r>
            <a:r>
              <a:rPr lang="cs-CZ" sz="4000" dirty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p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ochod  LILLI  MARLEN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3789040"/>
            <a:ext cx="76328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5" name="bomb.wav"/>
                </a:hlinkClick>
              </a:rPr>
              <a:t>B)  Voj. pochod   ROSAMUNDE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445224"/>
            <a:ext cx="76328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5" name="bomb.wav"/>
                </a:hlinkClick>
              </a:rPr>
              <a:t>C)  Voj.  Pochod   ERIKA 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3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Nejpopulárnější hudební žánr</a:t>
            </a:r>
            <a:br>
              <a:rPr lang="cs-CZ" sz="4000" dirty="0" smtClean="0"/>
            </a:br>
            <a:r>
              <a:rPr lang="cs-CZ" sz="4000" dirty="0" smtClean="0"/>
              <a:t>v padesátých letech 20. století </a:t>
            </a:r>
            <a:br>
              <a:rPr lang="cs-CZ" sz="4000" dirty="0" smtClean="0"/>
            </a:br>
            <a:r>
              <a:rPr lang="cs-CZ" sz="4000" dirty="0" smtClean="0"/>
              <a:t>ve světě byl :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461737" y="4554978"/>
            <a:ext cx="69847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B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)  Rock and roll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3284984"/>
            <a:ext cx="697896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A)  Swing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877272"/>
            <a:ext cx="697896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 Big Beat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5940152" cy="551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7544" y="33265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4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Na fotografii  je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31005" y="1917540"/>
            <a:ext cx="40324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A) Bill Haley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7901" y="3182471"/>
            <a:ext cx="403244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bomb.wav"/>
                </a:hlinkClick>
              </a:rPr>
              <a:t>B) Roy Orbison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7901" y="4293096"/>
            <a:ext cx="4025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5" name="applause.wav"/>
                </a:hlinkClick>
              </a:rPr>
              <a:t>C) Elvis Preslay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5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Kdo zpívá tuto </a:t>
            </a:r>
            <a:r>
              <a:rPr lang="cs-CZ" sz="4000" dirty="0" smtClean="0">
                <a:hlinkClick r:id="rId2"/>
              </a:rPr>
              <a:t>píseň</a:t>
            </a:r>
            <a:r>
              <a:rPr lang="cs-CZ" sz="4000" dirty="0" smtClean="0"/>
              <a:t> 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2420888"/>
            <a:ext cx="55446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A)  Elvis Presley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4005064"/>
            <a:ext cx="55446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B)  Bill  Haley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589240"/>
            <a:ext cx="5544616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Buddy Holly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6: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Komunisté podporovali hlavně tento</a:t>
            </a:r>
            <a:br>
              <a:rPr lang="cs-CZ" sz="4000" dirty="0" smtClean="0"/>
            </a:br>
            <a:r>
              <a:rPr lang="cs-CZ" sz="4000" dirty="0" smtClean="0"/>
              <a:t>žánr :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2492896"/>
            <a:ext cx="65527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A)   Klasickou hudbu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4077072"/>
            <a:ext cx="65527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B)   Budovatelská píseň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5589240"/>
            <a:ext cx="65527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C)   Swing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7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Nejvýznamnější alternatívní scénou z konce padesátých let v Čechách je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3212976"/>
            <a:ext cx="65527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A)  Divadlo  E. F. Buriana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4509120"/>
            <a:ext cx="65527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B)  Divadlo  ABC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877272"/>
            <a:ext cx="65527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C)  Divadlo  Semafor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8: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 provozování ROCKU se používají</a:t>
            </a:r>
            <a:br>
              <a:rPr lang="cs-CZ" sz="4000" dirty="0" smtClean="0"/>
            </a:br>
            <a:r>
              <a:rPr lang="cs-CZ" sz="4000" dirty="0" smtClean="0"/>
              <a:t>hlavně tyto nástroje: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0890" y="2711951"/>
            <a:ext cx="896310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A)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Elektrická kytara, baskytara, bicí, klávesy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4221088"/>
            <a:ext cx="89644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B)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Elektrická kytara, basa, bicí, klávesy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5805264"/>
            <a:ext cx="8964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</a:t>
            </a:r>
            <a:r>
              <a:rPr lang="cs-CZ" sz="32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Akustická kytara, baskytara, buben, klávesy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235</Words>
  <Application>Microsoft Office PowerPoint</Application>
  <PresentationFormat>Předvádění na obrazovce (4:3)</PresentationFormat>
  <Paragraphs>51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   Opakování  III  Otázky jsou vybrány z DUM č. 11 - 14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 III  Otázky jsou vybrány z DUM č. 11 - 14</dc:title>
  <dc:creator>zs skolni</dc:creator>
  <cp:lastModifiedBy>Admin Školní</cp:lastModifiedBy>
  <cp:revision>20</cp:revision>
  <dcterms:created xsi:type="dcterms:W3CDTF">2012-05-16T08:42:15Z</dcterms:created>
  <dcterms:modified xsi:type="dcterms:W3CDTF">2012-09-19T07:18:07Z</dcterms:modified>
</cp:coreProperties>
</file>