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F8AC-73E9-4887-B505-0076594CBEC0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47D-CF06-4C7D-90EF-F8683B9448B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F8AC-73E9-4887-B505-0076594CBEC0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47D-CF06-4C7D-90EF-F8683B9448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F8AC-73E9-4887-B505-0076594CBEC0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47D-CF06-4C7D-90EF-F8683B9448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F8AC-73E9-4887-B505-0076594CBEC0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47D-CF06-4C7D-90EF-F8683B9448B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F8AC-73E9-4887-B505-0076594CBEC0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47D-CF06-4C7D-90EF-F8683B9448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F8AC-73E9-4887-B505-0076594CBEC0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47D-CF06-4C7D-90EF-F8683B9448B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F8AC-73E9-4887-B505-0076594CBEC0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47D-CF06-4C7D-90EF-F8683B9448B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F8AC-73E9-4887-B505-0076594CBEC0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47D-CF06-4C7D-90EF-F8683B9448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F8AC-73E9-4887-B505-0076594CBEC0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47D-CF06-4C7D-90EF-F8683B9448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F8AC-73E9-4887-B505-0076594CBEC0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47D-CF06-4C7D-90EF-F8683B9448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F8AC-73E9-4887-B505-0076594CBEC0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447D-CF06-4C7D-90EF-F8683B9448B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0DF8AC-73E9-4887-B505-0076594CBEC0}" type="datetimeFigureOut">
              <a:rPr lang="cs-CZ" smtClean="0"/>
              <a:t>19.9.2012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99447D-CF06-4C7D-90EF-F8683B9448B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http://www.youtube.com/watch?v=HuxPzU3q97A&amp;feature=related" TargetMode="Externa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http://www.youtube.com/watch?v=pw1pf9G8p_w&amp;feature=relmfu" TargetMode="Externa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http://www.youtube.com/watch?v=fsDpznl8eIs" TargetMode="Externa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http://www.youtube.com/watch?v=TmjdZKfumEI" TargetMode="Externa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FF0000"/>
                </a:solidFill>
              </a:rPr>
              <a:t>Opakování IV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195736" y="1556792"/>
            <a:ext cx="3647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VY_32_INOVACE_40_Opakování IV</a:t>
            </a:r>
          </a:p>
        </p:txBody>
      </p:sp>
    </p:spTree>
    <p:extLst>
      <p:ext uri="{BB962C8B-B14F-4D97-AF65-F5344CB8AC3E}">
        <p14:creationId xmlns:p14="http://schemas.microsoft.com/office/powerpoint/2010/main" val="59422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9 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Jaký hudební projekt převládá </a:t>
            </a: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 smtClean="0"/>
              <a:t>v produkci české populární hudby </a:t>
            </a:r>
            <a:br>
              <a:rPr lang="cs-CZ" sz="4000" dirty="0" smtClean="0"/>
            </a:br>
            <a:r>
              <a:rPr lang="cs-CZ" sz="4000" dirty="0" smtClean="0"/>
              <a:t>po roce 1990 ?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3356992"/>
            <a:ext cx="64087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A)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Hudební koncert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4581128"/>
            <a:ext cx="64087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B)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applause.wav"/>
                </a:hlinkClick>
              </a:rPr>
              <a:t>Muzikál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5805264"/>
            <a:ext cx="64087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C)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Televizní  show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7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83678" y="260648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10 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Kterou hudební skupinu slyšíte</a:t>
            </a:r>
            <a:br>
              <a:rPr lang="cs-CZ" sz="4000" dirty="0" smtClean="0"/>
            </a:br>
            <a:r>
              <a:rPr lang="cs-CZ" sz="4000" dirty="0" smtClean="0"/>
              <a:t>na této hudební ukázce ? </a:t>
            </a:r>
          </a:p>
          <a:p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Tlačítko akce: Zvuk 2">
            <a:hlinkClick r:id="rId2" highlightClick="1"/>
          </p:cNvPr>
          <p:cNvSpPr/>
          <p:nvPr/>
        </p:nvSpPr>
        <p:spPr>
          <a:xfrm>
            <a:off x="6588224" y="1772816"/>
            <a:ext cx="1512168" cy="72008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39552" y="3284984"/>
            <a:ext cx="482453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A)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Divokej Bill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4509120"/>
            <a:ext cx="482453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B)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Olympic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5877272"/>
            <a:ext cx="48245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C)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4" name="applause.wav"/>
                </a:hlinkClick>
              </a:rPr>
              <a:t>Kabát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55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solidFill>
                  <a:srgbClr val="FF0000"/>
                </a:solidFill>
              </a:rPr>
              <a:t>Konec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547664" y="1916832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Autor :         Trýzna  Stanislav</a:t>
            </a:r>
          </a:p>
          <a:p>
            <a:r>
              <a:rPr lang="cs-CZ" sz="2400" dirty="0"/>
              <a:t>Školní rok :   2010/2011</a:t>
            </a:r>
          </a:p>
          <a:p>
            <a:r>
              <a:rPr lang="cs-CZ" sz="2400" dirty="0"/>
              <a:t>Určeno pro : devátý ročník</a:t>
            </a:r>
          </a:p>
          <a:p>
            <a:r>
              <a:rPr lang="cs-CZ" sz="2400" dirty="0"/>
              <a:t>Předmět:      hudební výchova</a:t>
            </a:r>
          </a:p>
          <a:p>
            <a:r>
              <a:rPr lang="cs-CZ" sz="2400" dirty="0"/>
              <a:t>Téma : DUM  </a:t>
            </a:r>
            <a:r>
              <a:rPr lang="cs-CZ" sz="2400" dirty="0" smtClean="0"/>
              <a:t>16 </a:t>
            </a:r>
            <a:r>
              <a:rPr lang="cs-CZ" sz="2400" dirty="0"/>
              <a:t>- </a:t>
            </a:r>
            <a:r>
              <a:rPr lang="cs-CZ" sz="2400" dirty="0" smtClean="0"/>
              <a:t>19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Způsob použití ve výuce: přezkoušení znalostí</a:t>
            </a:r>
            <a:br>
              <a:rPr lang="cs-CZ" sz="2400" dirty="0"/>
            </a:br>
            <a:r>
              <a:rPr lang="cs-CZ" sz="2400" dirty="0"/>
              <a:t>Upozornění: pro spuštění písní a fotografii musí být počítač připojen k </a:t>
            </a:r>
            <a:r>
              <a:rPr lang="cs-CZ" sz="2400" dirty="0" smtClean="0"/>
              <a:t>internetu. Otevřená okna pak</a:t>
            </a:r>
            <a:br>
              <a:rPr lang="cs-CZ" sz="2400" dirty="0" smtClean="0"/>
            </a:br>
            <a:r>
              <a:rPr lang="cs-CZ" sz="2400" dirty="0" smtClean="0"/>
              <a:t>zmenšete na lištu.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914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404664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1 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Kdo zpívá tuto píseň ?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Tlačítko akce: Zvuk 2">
            <a:hlinkClick r:id="rId2" highlightClick="1"/>
          </p:cNvPr>
          <p:cNvSpPr/>
          <p:nvPr/>
        </p:nvSpPr>
        <p:spPr>
          <a:xfrm>
            <a:off x="6588224" y="960320"/>
            <a:ext cx="1368152" cy="7920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55576" y="2564904"/>
            <a:ext cx="54006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A)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Elvis Presley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55576" y="4077072"/>
            <a:ext cx="54006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B)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4" name="applause.wav"/>
                </a:hlinkClick>
              </a:rPr>
              <a:t>Karel Gott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55576" y="5733256"/>
            <a:ext cx="54006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C)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Elton John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2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332656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2 :</a:t>
            </a:r>
            <a:br>
              <a:rPr lang="cs-CZ" sz="4000" dirty="0" smtClean="0">
                <a:solidFill>
                  <a:srgbClr val="FF0000"/>
                </a:solidFill>
              </a:rPr>
            </a:br>
            <a:endParaRPr lang="cs-CZ" sz="4000" dirty="0" smtClean="0"/>
          </a:p>
          <a:p>
            <a:r>
              <a:rPr lang="cs-CZ" sz="4000" dirty="0" smtClean="0"/>
              <a:t>Hudební skupina Olympic hraje hudbu</a:t>
            </a:r>
            <a:br>
              <a:rPr lang="cs-CZ" sz="4000" dirty="0" smtClean="0"/>
            </a:br>
            <a:r>
              <a:rPr lang="cs-CZ" sz="4000" dirty="0" smtClean="0"/>
              <a:t>zařazenou do žánru: 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395536" y="3429000"/>
            <a:ext cx="42484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applause.wav"/>
                </a:hlinkClick>
              </a:rPr>
              <a:t>A)    Rock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4581128"/>
            <a:ext cx="42484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B)    Disco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6662" y="5975408"/>
            <a:ext cx="4248472" cy="836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C)    Swing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04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260648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4 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Která hudební skupina hraje tuto</a:t>
            </a:r>
            <a:br>
              <a:rPr lang="cs-CZ" sz="4000" dirty="0" smtClean="0"/>
            </a:br>
            <a:r>
              <a:rPr lang="cs-CZ" sz="4000" dirty="0" smtClean="0"/>
              <a:t>skladbu ?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Tlačítko akce: Zvuk 3">
            <a:hlinkClick r:id="rId2" highlightClick="1"/>
          </p:cNvPr>
          <p:cNvSpPr/>
          <p:nvPr/>
        </p:nvSpPr>
        <p:spPr>
          <a:xfrm>
            <a:off x="3851920" y="2276872"/>
            <a:ext cx="2016224" cy="72008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11560" y="3789040"/>
            <a:ext cx="49685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A)    Aerosmith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9049" y="4872837"/>
            <a:ext cx="49685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4" name="applause.wav"/>
                </a:hlinkClick>
              </a:rPr>
              <a:t>B)    AC/DC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09049" y="5963052"/>
            <a:ext cx="4968552" cy="706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C)    Iron </a:t>
            </a:r>
            <a:r>
              <a:rPr lang="cs-CZ" sz="4000" dirty="0" err="1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Maiden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9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404664"/>
            <a:ext cx="8748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3 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Které žánry ovládly populární hudbu sedmdesátých let ve světě ?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9512" y="3068960"/>
            <a:ext cx="89644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A)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applause.wav"/>
                </a:hlinkClick>
              </a:rPr>
              <a:t>Hard rock, punk, disco, art rock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9512" y="4509120"/>
            <a:ext cx="89644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B)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Hard rock, art rock, swing, disco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5805264"/>
            <a:ext cx="89644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C) 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Art rock, punk, jazz, disko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7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0466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5 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Punk rock propagovala skupina :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2492896"/>
            <a:ext cx="46085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A)  Black Sabbath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3789040"/>
            <a:ext cx="460851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B)  ABBA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5157192"/>
            <a:ext cx="460851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applause.wav"/>
                </a:hlinkClick>
              </a:rPr>
              <a:t>C)  Sex Pistols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32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260648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6 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>
                <a:solidFill>
                  <a:srgbClr val="FF0000"/>
                </a:solidFill>
              </a:rPr>
              <a:t/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Tuto píseň ve stylu DISCO zpívá:</a:t>
            </a:r>
            <a:r>
              <a:rPr lang="cs-CZ" sz="4000" dirty="0" smtClean="0">
                <a:solidFill>
                  <a:srgbClr val="FF0000"/>
                </a:solidFill>
              </a:rPr>
              <a:t/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>
                <a:solidFill>
                  <a:srgbClr val="FF0000"/>
                </a:solidFill>
              </a:rPr>
              <a:t> 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Tlačítko akce: Zvuk 2">
            <a:hlinkClick r:id="rId2" highlightClick="1"/>
          </p:cNvPr>
          <p:cNvSpPr/>
          <p:nvPr/>
        </p:nvSpPr>
        <p:spPr>
          <a:xfrm>
            <a:off x="6730048" y="645942"/>
            <a:ext cx="1728192" cy="86409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83568" y="2924944"/>
            <a:ext cx="42484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A)      ABBA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83568" y="4221088"/>
            <a:ext cx="42484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B)   Bee Gees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3568" y="5661248"/>
            <a:ext cx="42484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4" name="applause.wav"/>
                </a:hlinkClick>
              </a:rPr>
              <a:t>C)   Boney M 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89198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7 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Vyber hlavní žánry populární hudby ve světě po roce 1980 :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2636912"/>
            <a:ext cx="89644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A) </a:t>
            </a:r>
            <a:r>
              <a:rPr lang="cs-CZ" sz="2800" dirty="0" smtClean="0">
                <a:solidFill>
                  <a:srgbClr val="FF0000"/>
                </a:solidFill>
                <a:hlinkClick r:id="" action="ppaction://noaction">
                  <a:snd r:embed="rId2" name="applause.wav"/>
                </a:hlinkClick>
              </a:rPr>
              <a:t>Nový romantismus, Reggae, Hip Hop, House, Metal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3831412"/>
            <a:ext cx="89644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B) </a:t>
            </a:r>
            <a:r>
              <a:rPr lang="cs-CZ" sz="28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Nový romantismus, Reggae, House, Disco, Metal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284" y="5125174"/>
            <a:ext cx="89542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C)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  <a:hlinkClick r:id="" action="ppaction://noaction">
                  <a:snd r:embed="rId3" name="bomb.wav"/>
                </a:hlinkClick>
              </a:rPr>
              <a:t>Nový romantismus, Disco, Musikál, Metal, Hip Hop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Otázka číslo 8 :</a:t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/>
              <a:t>Hip hop tvoří tyto součásti :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2636912"/>
            <a:ext cx="83529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A) 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DJ, Breakdance, Graffiti, Jazz 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11560" y="4077072"/>
            <a:ext cx="83529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B)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3" name="applause.wav"/>
                </a:hlinkClick>
              </a:rPr>
              <a:t>DJ, RAP, Breakdance, Graffiti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1560" y="5517232"/>
            <a:ext cx="83529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000" dirty="0" smtClean="0">
                <a:solidFill>
                  <a:srgbClr val="FF0000"/>
                </a:solidFill>
              </a:rPr>
              <a:t>C) </a:t>
            </a:r>
            <a:r>
              <a:rPr lang="cs-CZ" sz="4000" dirty="0" smtClean="0">
                <a:solidFill>
                  <a:srgbClr val="FF0000"/>
                </a:solidFill>
                <a:hlinkClick r:id="" action="ppaction://noaction">
                  <a:snd r:embed="rId2" name="bomb.wav"/>
                </a:hlinkClick>
              </a:rPr>
              <a:t>DJ, Jazz, Graffiti, House</a:t>
            </a:r>
            <a:endParaRPr lang="cs-CZ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04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245</TotalTime>
  <Words>239</Words>
  <Application>Microsoft Office PowerPoint</Application>
  <PresentationFormat>Předvádění na obrazovce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Aerodynamika</vt:lpstr>
      <vt:lpstr>Opakování IV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IV</dc:title>
  <dc:creator>zs skolni</dc:creator>
  <cp:lastModifiedBy>Admin Školní</cp:lastModifiedBy>
  <cp:revision>17</cp:revision>
  <dcterms:created xsi:type="dcterms:W3CDTF">2012-06-06T09:08:21Z</dcterms:created>
  <dcterms:modified xsi:type="dcterms:W3CDTF">2012-09-19T06:38:49Z</dcterms:modified>
</cp:coreProperties>
</file>