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8" r:id="rId11"/>
    <p:sldId id="267" r:id="rId12"/>
    <p:sldId id="26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4EBD50-B209-48CC-A88B-9781751E7B16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7921DCE-3704-4F5F-86D6-5C863D25CB6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BD50-B209-48CC-A88B-9781751E7B16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CE-3704-4F5F-86D6-5C863D25CB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BD50-B209-48CC-A88B-9781751E7B16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CE-3704-4F5F-86D6-5C863D25CB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4EBD50-B209-48CC-A88B-9781751E7B16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921DCE-3704-4F5F-86D6-5C863D25CB6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4EBD50-B209-48CC-A88B-9781751E7B16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7921DCE-3704-4F5F-86D6-5C863D25CB6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BD50-B209-48CC-A88B-9781751E7B16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CE-3704-4F5F-86D6-5C863D25CB6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BD50-B209-48CC-A88B-9781751E7B16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CE-3704-4F5F-86D6-5C863D25CB6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4EBD50-B209-48CC-A88B-9781751E7B16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921DCE-3704-4F5F-86D6-5C863D25CB6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BD50-B209-48CC-A88B-9781751E7B16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DCE-3704-4F5F-86D6-5C863D25CB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4EBD50-B209-48CC-A88B-9781751E7B16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921DCE-3704-4F5F-86D6-5C863D25CB62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4EBD50-B209-48CC-A88B-9781751E7B16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921DCE-3704-4F5F-86D6-5C863D25CB6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4EBD50-B209-48CC-A88B-9781751E7B16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921DCE-3704-4F5F-86D6-5C863D25CB6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KREV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64704"/>
            <a:ext cx="44386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8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68085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2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DĚDIČNOST SKUPIN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   </a:t>
            </a:r>
          </a:p>
          <a:p>
            <a:r>
              <a:rPr lang="cs-CZ" dirty="0"/>
              <a:t> </a:t>
            </a:r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556792"/>
            <a:ext cx="7093710" cy="484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0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KREVNÍ DESTIČKY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Funkce – srážení krve, zastavení krvácení.</a:t>
            </a:r>
          </a:p>
          <a:p>
            <a:r>
              <a:rPr lang="cs-CZ" dirty="0" smtClean="0"/>
              <a:t>Při poranění ránu zacelí destičky spolu s bílkovinnými vlákny.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54753" y="1901831"/>
            <a:ext cx="825091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7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KRVE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Přivádí živiny, kyslík a další látky k jednotlivým buňkám.</a:t>
            </a:r>
          </a:p>
          <a:p>
            <a:r>
              <a:rPr lang="cs-CZ" dirty="0" smtClean="0"/>
              <a:t>Odvádí odpadní látky, CO</a:t>
            </a:r>
            <a:r>
              <a:rPr lang="cs-CZ" baseline="-25000" dirty="0" smtClean="0"/>
              <a:t>2</a:t>
            </a:r>
            <a:r>
              <a:rPr lang="cs-CZ" dirty="0" smtClean="0"/>
              <a:t>  z buněk.</a:t>
            </a:r>
          </a:p>
          <a:p>
            <a:r>
              <a:rPr lang="cs-CZ" dirty="0" smtClean="0"/>
              <a:t>Chrání před cizími organismy a toxickými látkami.</a:t>
            </a:r>
          </a:p>
          <a:p>
            <a:r>
              <a:rPr lang="cs-CZ" dirty="0" smtClean="0"/>
              <a:t>Udržuje stálou teplotu a tlak v </a:t>
            </a:r>
            <a:r>
              <a:rPr lang="cs-CZ" dirty="0" smtClean="0"/>
              <a:t>těle.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52836" y="1635796"/>
            <a:ext cx="6450882" cy="35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7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krve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1. KREVNÍ PLAZMA-</a:t>
            </a:r>
          </a:p>
          <a:p>
            <a:r>
              <a:rPr lang="cs-CZ" dirty="0" smtClean="0"/>
              <a:t>( 90% vody, 1% </a:t>
            </a:r>
            <a:r>
              <a:rPr lang="cs-CZ" dirty="0" err="1" smtClean="0"/>
              <a:t>NaCl</a:t>
            </a:r>
            <a:r>
              <a:rPr lang="cs-CZ" dirty="0" smtClean="0"/>
              <a:t>, 9% organických látek-cukry, tuky, bílkoviny)</a:t>
            </a:r>
          </a:p>
          <a:p>
            <a:r>
              <a:rPr lang="cs-CZ" dirty="0" smtClean="0"/>
              <a:t>2. KREVNÍ BUŇKY</a:t>
            </a:r>
          </a:p>
          <a:p>
            <a:r>
              <a:rPr lang="cs-CZ" dirty="0" smtClean="0"/>
              <a:t>- červené krvinky</a:t>
            </a:r>
          </a:p>
          <a:p>
            <a:r>
              <a:rPr lang="cs-CZ" dirty="0" smtClean="0"/>
              <a:t>- bílé krvinky</a:t>
            </a:r>
          </a:p>
          <a:p>
            <a:r>
              <a:rPr lang="cs-CZ" dirty="0" smtClean="0"/>
              <a:t>- krevní destičky</a:t>
            </a:r>
          </a:p>
          <a:p>
            <a:r>
              <a:rPr lang="cs-CZ" dirty="0" smtClean="0"/>
              <a:t>Krev má stálé složení- změna ukazuje na nemoc.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4042540" cy="42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9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ČERVENÉ KRVINKY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Funkce – přenos O</a:t>
            </a:r>
            <a:r>
              <a:rPr lang="cs-CZ" baseline="-25000" dirty="0" smtClean="0"/>
              <a:t>2 </a:t>
            </a:r>
            <a:r>
              <a:rPr lang="cs-CZ" dirty="0" smtClean="0"/>
              <a:t>a CO</a:t>
            </a:r>
            <a:r>
              <a:rPr lang="cs-CZ" baseline="-25000" dirty="0" smtClean="0"/>
              <a:t>2</a:t>
            </a:r>
            <a:endParaRPr lang="cs-CZ" dirty="0" smtClean="0"/>
          </a:p>
          <a:p>
            <a:r>
              <a:rPr lang="cs-CZ" dirty="0" smtClean="0"/>
              <a:t>Mají tvar promáčklých terčíků, obsahují červené barvivo –HEMOGLOBIN- váže O</a:t>
            </a:r>
            <a:r>
              <a:rPr lang="cs-CZ" baseline="-25000" dirty="0" smtClean="0"/>
              <a:t>2</a:t>
            </a:r>
            <a:r>
              <a:rPr lang="cs-CZ" dirty="0" smtClean="0"/>
              <a:t>   a CO</a:t>
            </a:r>
            <a:r>
              <a:rPr lang="cs-CZ" baseline="-25000" dirty="0" smtClean="0"/>
              <a:t>2</a:t>
            </a:r>
            <a:endParaRPr lang="cs-CZ" dirty="0" smtClean="0"/>
          </a:p>
          <a:p>
            <a:r>
              <a:rPr lang="cs-CZ" dirty="0" smtClean="0"/>
              <a:t>Vznikají v kostní dřeni ( životnost 3-4 měsíce).</a:t>
            </a:r>
          </a:p>
          <a:p>
            <a:r>
              <a:rPr lang="cs-CZ" dirty="0" smtClean="0"/>
              <a:t>Rozkládají se v játrech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744416" cy="327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26" y="4077072"/>
            <a:ext cx="3838540" cy="240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2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BÍLÉ KRVINKY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- Význam – obrana před cizími látkami a mikroorganismy</a:t>
            </a:r>
          </a:p>
          <a:p>
            <a:pPr marL="0" indent="0">
              <a:buNone/>
            </a:pPr>
            <a:r>
              <a:rPr lang="cs-CZ" dirty="0" smtClean="0"/>
              <a:t>- Tvoří se ve slezině, </a:t>
            </a:r>
          </a:p>
          <a:p>
            <a:pPr marL="0" indent="0">
              <a:buNone/>
            </a:pPr>
            <a:r>
              <a:rPr lang="cs-CZ" dirty="0" smtClean="0"/>
              <a:t>v mízních uzlinách,</a:t>
            </a:r>
          </a:p>
          <a:p>
            <a:pPr marL="0" indent="0">
              <a:buNone/>
            </a:pPr>
            <a:r>
              <a:rPr lang="cs-CZ" dirty="0" smtClean="0"/>
              <a:t>  v kostní dřeni ( v mládí v brzlíku)</a:t>
            </a:r>
          </a:p>
          <a:p>
            <a:pPr marL="0" indent="0">
              <a:buNone/>
            </a:pPr>
            <a:r>
              <a:rPr lang="cs-CZ" dirty="0" smtClean="0"/>
              <a:t>FAGOCYTÓZA – bílá krvinka obalí bakterie , pohltí ji a rozloží.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672"/>
            <a:ext cx="3672408" cy="290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3864099" cy="286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0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HNIS – v místě zánětu je tvořen bílými krvinkami , odumřelými buňkami a mikroby .</a:t>
            </a:r>
          </a:p>
          <a:p>
            <a:r>
              <a:rPr lang="cs-CZ" dirty="0" smtClean="0"/>
              <a:t>PROTILÁTKY – oslabují nebo ničí cizorodé látky, vznikají ve slezině, v játrech, uzlinách a v bílých krvinkách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OČKOVÁNÍ- do těla se zavádí buď hotové protilátky nebo oslabené mikroby a tělo si vytvoří protilátky samo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7072"/>
            <a:ext cx="430086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1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KREVNÍ SKUPINY – a, b, ab, o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1620"/>
            <a:ext cx="7272808" cy="467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6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Skupina AB – může přijmout jakoukoli krev – univerzální příjemce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Skupina O – má v sobě protilátky A i B – může přijmout jen O</a:t>
            </a:r>
          </a:p>
          <a:p>
            <a:r>
              <a:rPr lang="cs-CZ" dirty="0" smtClean="0"/>
              <a:t>- univerzální dárce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4" y="260648"/>
            <a:ext cx="8232599" cy="380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0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JAN JANSKÝ – český objevitel </a:t>
            </a:r>
            <a:r>
              <a:rPr lang="cs-CZ" dirty="0" err="1" smtClean="0"/>
              <a:t>kr.</a:t>
            </a:r>
            <a:r>
              <a:rPr lang="cs-CZ" dirty="0" smtClean="0"/>
              <a:t> skupin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TRANSFÚZE KRVE</a:t>
            </a:r>
          </a:p>
          <a:p>
            <a:r>
              <a:rPr lang="cs-CZ" dirty="0" smtClean="0"/>
              <a:t>- převod, dárcovství krve od jiného člověka.</a:t>
            </a:r>
          </a:p>
          <a:p>
            <a:r>
              <a:rPr lang="cs-CZ" dirty="0" smtClean="0"/>
              <a:t>Dárcovství – dobrovolné, člověk musí být zdravý, starší 19 let.</a:t>
            </a:r>
          </a:p>
          <a:p>
            <a:r>
              <a:rPr lang="cs-CZ" dirty="0" err="1" smtClean="0"/>
              <a:t>Rh</a:t>
            </a:r>
            <a:r>
              <a:rPr lang="cs-CZ" dirty="0" smtClean="0"/>
              <a:t> – faktor  +,-</a:t>
            </a:r>
          </a:p>
          <a:p>
            <a:r>
              <a:rPr lang="cs-CZ" dirty="0" smtClean="0"/>
              <a:t>( poprvé u opice – makak </a:t>
            </a:r>
            <a:r>
              <a:rPr lang="cs-CZ" dirty="0" err="1" smtClean="0"/>
              <a:t>rhesus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367240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37075"/>
            <a:ext cx="4294599" cy="303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7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320</Words>
  <Application>Microsoft Office PowerPoint</Application>
  <PresentationFormat>Předvádění na obrazovce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Century Schoolbook</vt:lpstr>
      <vt:lpstr>Wingdings</vt:lpstr>
      <vt:lpstr>Wingdings 2</vt:lpstr>
      <vt:lpstr>Arkýř</vt:lpstr>
      <vt:lpstr>KREV</vt:lpstr>
      <vt:lpstr>VÝZNAM KRVE</vt:lpstr>
      <vt:lpstr>Složení krve</vt:lpstr>
      <vt:lpstr>ČERVENÉ KRVINKY</vt:lpstr>
      <vt:lpstr>BÍLÉ KRVINKY</vt:lpstr>
      <vt:lpstr>Prezentace aplikace PowerPoint</vt:lpstr>
      <vt:lpstr>KREVNÍ SKUPINY – a, b, ab, o</vt:lpstr>
      <vt:lpstr>Prezentace aplikace PowerPoint</vt:lpstr>
      <vt:lpstr>JAN JANSKÝ – český objevitel kr. skupin</vt:lpstr>
      <vt:lpstr>Prezentace aplikace PowerPoint</vt:lpstr>
      <vt:lpstr>DĚDIČNOST SKUPIN</vt:lpstr>
      <vt:lpstr>KREVNÍ DESTIČKY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KREV</dc:title>
  <dc:creator>Dusan</dc:creator>
  <cp:lastModifiedBy>Vodnárková</cp:lastModifiedBy>
  <cp:revision>10</cp:revision>
  <dcterms:created xsi:type="dcterms:W3CDTF">2014-03-01T16:35:55Z</dcterms:created>
  <dcterms:modified xsi:type="dcterms:W3CDTF">2017-02-15T09:12:25Z</dcterms:modified>
</cp:coreProperties>
</file>