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2" r:id="rId3"/>
    <p:sldId id="283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6" r:id="rId12"/>
    <p:sldId id="298" r:id="rId13"/>
    <p:sldId id="299" r:id="rId14"/>
    <p:sldId id="300" r:id="rId15"/>
    <p:sldId id="301" r:id="rId16"/>
    <p:sldId id="27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3A5ED-6F0A-494B-8A63-F8D1B37A69D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D63D5-4C24-41AC-B538-2AEB38B396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6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175351" cy="1793167"/>
          </a:xfrm>
        </p:spPr>
        <p:txBody>
          <a:bodyPr/>
          <a:lstStyle/>
          <a:p>
            <a:r>
              <a:rPr lang="cs-CZ" dirty="0" smtClean="0"/>
              <a:t>MS Word 2010 II.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Práce se soubory - dokumenty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798341" y="5301208"/>
            <a:ext cx="3547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VY_32_INOVACE_53_MS_Word_ II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7531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6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907704" y="4869160"/>
            <a:ext cx="6696744" cy="1584176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 případě ukončení práce v programu Word můžeme okna s otevřenými dokumenty zavřít  příkazem </a:t>
            </a:r>
            <a:r>
              <a:rPr lang="cs-CZ" dirty="0" smtClean="0">
                <a:solidFill>
                  <a:srgbClr val="00B050"/>
                </a:solidFill>
              </a:rPr>
              <a:t>Uložit</a:t>
            </a:r>
            <a:r>
              <a:rPr lang="cs-CZ" dirty="0" smtClean="0">
                <a:solidFill>
                  <a:schemeClr val="tx1"/>
                </a:solidFill>
              </a:rPr>
              <a:t>( program postupuje podle ad A) nebo ad B) nebo příkazem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Neukládat</a:t>
            </a:r>
            <a:r>
              <a:rPr lang="cs-CZ" dirty="0" smtClean="0">
                <a:solidFill>
                  <a:schemeClr val="tx1"/>
                </a:solidFill>
              </a:rPr>
              <a:t>, kdy zpracovaná data nebudou uložena a </a:t>
            </a:r>
            <a:r>
              <a:rPr lang="cs-CZ" dirty="0" smtClean="0">
                <a:solidFill>
                  <a:srgbClr val="FF0000"/>
                </a:solidFill>
              </a:rPr>
              <a:t>nenávratně zmizí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8820472" y="6021288"/>
            <a:ext cx="720080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995936" y="188640"/>
            <a:ext cx="5544616" cy="4824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4211960" y="3933056"/>
            <a:ext cx="2556284" cy="13681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3131840" y="3933056"/>
            <a:ext cx="1744960" cy="19442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1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" y="1256"/>
            <a:ext cx="9273547" cy="695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" y="1019799"/>
            <a:ext cx="1039813" cy="245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3933056"/>
            <a:ext cx="6624736" cy="2520280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Pokud chceme pracovat se souborem uloženým na disku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z aktivního  programu Word, tak ho musíme nejprve otevřít :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1. </a:t>
            </a:r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likněte myší na ikonu </a:t>
            </a:r>
            <a:r>
              <a:rPr lang="cs-CZ" dirty="0" smtClean="0">
                <a:solidFill>
                  <a:srgbClr val="FF0000"/>
                </a:solidFill>
              </a:rPr>
              <a:t>Soubor</a:t>
            </a:r>
            <a:r>
              <a:rPr lang="cs-CZ" dirty="0" smtClean="0">
                <a:solidFill>
                  <a:schemeClr val="tx1"/>
                </a:solidFill>
              </a:rPr>
              <a:t> a otevře se </a:t>
            </a:r>
            <a:r>
              <a:rPr lang="cs-CZ" dirty="0" smtClean="0">
                <a:solidFill>
                  <a:srgbClr val="FF0000"/>
                </a:solidFill>
              </a:rPr>
              <a:t>okno</a:t>
            </a:r>
            <a:r>
              <a:rPr lang="cs-CZ" dirty="0" smtClean="0">
                <a:solidFill>
                  <a:schemeClr val="tx1"/>
                </a:solidFill>
              </a:rPr>
              <a:t> s nabídkou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 klikněte na příkaz </a:t>
            </a:r>
            <a:r>
              <a:rPr lang="cs-CZ" dirty="0" smtClean="0">
                <a:solidFill>
                  <a:srgbClr val="00B050"/>
                </a:solidFill>
              </a:rPr>
              <a:t>Otevřít</a:t>
            </a:r>
            <a:r>
              <a:rPr lang="cs-CZ" dirty="0" smtClean="0">
                <a:solidFill>
                  <a:schemeClr val="tx1"/>
                </a:solidFill>
              </a:rPr>
              <a:t> a otevře se </a:t>
            </a:r>
            <a:r>
              <a:rPr lang="cs-CZ" dirty="0" smtClean="0">
                <a:solidFill>
                  <a:srgbClr val="00B050"/>
                </a:solidFill>
              </a:rPr>
              <a:t>okno</a:t>
            </a:r>
            <a:r>
              <a:rPr lang="cs-CZ" dirty="0" smtClean="0">
                <a:solidFill>
                  <a:schemeClr val="tx1"/>
                </a:solidFill>
              </a:rPr>
              <a:t> s nabídkou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uložených souborů.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3. Vyberte a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klikněte( označte) </a:t>
            </a:r>
            <a:r>
              <a:rPr lang="cs-CZ" dirty="0" smtClean="0">
                <a:solidFill>
                  <a:schemeClr val="tx1"/>
                </a:solidFill>
              </a:rPr>
              <a:t>na požadovaný soubor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vytvořený ve Wordu(označuje ho ikona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Word)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4. Klikněte na příkaz </a:t>
            </a:r>
            <a:r>
              <a:rPr lang="cs-CZ" dirty="0" smtClean="0">
                <a:solidFill>
                  <a:srgbClr val="7030A0"/>
                </a:solidFill>
              </a:rPr>
              <a:t>Otevřít</a:t>
            </a:r>
            <a:r>
              <a:rPr lang="cs-CZ" dirty="0" smtClean="0">
                <a:solidFill>
                  <a:schemeClr val="tx1"/>
                </a:solidFill>
              </a:rPr>
              <a:t> nebo ho rozbalte a vyberte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</a:t>
            </a:r>
            <a:r>
              <a:rPr lang="cs-CZ" dirty="0" smtClean="0">
                <a:solidFill>
                  <a:srgbClr val="7030A0"/>
                </a:solidFill>
              </a:rPr>
              <a:t>způsob </a:t>
            </a:r>
            <a:r>
              <a:rPr lang="cs-CZ" dirty="0" smtClean="0">
                <a:solidFill>
                  <a:schemeClr val="tx1"/>
                </a:solidFill>
              </a:rPr>
              <a:t>otevření.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547649" y="404664"/>
            <a:ext cx="2872223" cy="41044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547649" y="1412776"/>
            <a:ext cx="4816439" cy="3096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683568" y="2060848"/>
            <a:ext cx="2448272" cy="28083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4427984" y="260648"/>
            <a:ext cx="504056" cy="46085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2955868" y="2456892"/>
            <a:ext cx="3272316" cy="291632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6444208" y="2456892"/>
            <a:ext cx="0" cy="100811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5148064" y="2456892"/>
            <a:ext cx="216024" cy="320435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3131840" y="3645024"/>
            <a:ext cx="4320480" cy="230425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1403648" y="4509120"/>
            <a:ext cx="7128792" cy="1800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lačítko akce: Zpět nebo Předchozí 21">
            <a:hlinkClick r:id="rId4" action="ppaction://hlinksldjump" highlightClick="1"/>
          </p:cNvPr>
          <p:cNvSpPr/>
          <p:nvPr/>
        </p:nvSpPr>
        <p:spPr>
          <a:xfrm>
            <a:off x="8172400" y="5949280"/>
            <a:ext cx="79208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60648"/>
            <a:ext cx="8892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Soubory</a:t>
            </a:r>
            <a:r>
              <a:rPr lang="cs-CZ" sz="2400" dirty="0" smtClean="0"/>
              <a:t> vytvořené ve Word 2010 a starší můžeme otevřít z libovolného místa, kde je ve Windows uložen. Spouští se dvojím kliknutím levého tlačítka myši na vybraný soubor.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Pokud už máte spuštěný program Word 2010 postupujeme </a:t>
            </a:r>
            <a:br>
              <a:rPr lang="cs-CZ" sz="2400" dirty="0" smtClean="0"/>
            </a:br>
            <a:r>
              <a:rPr lang="cs-CZ" sz="2400" dirty="0" smtClean="0"/>
              <a:t>takto : </a:t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Obdélník 2">
            <a:hlinkClick r:id="rId2" action="ppaction://hlinksldjump"/>
          </p:cNvPr>
          <p:cNvSpPr/>
          <p:nvPr/>
        </p:nvSpPr>
        <p:spPr>
          <a:xfrm>
            <a:off x="1619672" y="2276872"/>
            <a:ext cx="1656184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4" name="Tlačítko akce: Zpět nebo Předchozí 3">
            <a:hlinkClick r:id="rId3" action="ppaction://hlinksldjump" highlightClick="1"/>
          </p:cNvPr>
          <p:cNvSpPr/>
          <p:nvPr/>
        </p:nvSpPr>
        <p:spPr>
          <a:xfrm>
            <a:off x="7956376" y="6237312"/>
            <a:ext cx="93610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7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56895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Tisk souboru – dokumentu můžeme provést  dvěma způsoby: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00B050"/>
                </a:solidFill>
              </a:rPr>
              <a:t>a) Tisk z ikony nastavené tiskárny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b="1" dirty="0" smtClean="0">
                <a:solidFill>
                  <a:srgbClr val="00B050"/>
                </a:solidFill>
              </a:rPr>
              <a:t>b) Tisk z panelu nabídky Soubor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3" name="Obdélník 2">
            <a:hlinkClick r:id="rId2" action="ppaction://hlinksldjump"/>
          </p:cNvPr>
          <p:cNvSpPr/>
          <p:nvPr/>
        </p:nvSpPr>
        <p:spPr>
          <a:xfrm>
            <a:off x="6228184" y="1881411"/>
            <a:ext cx="1872208" cy="3954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6228184" y="2996952"/>
            <a:ext cx="1872208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5" name="Tlačítko akce: Zpět nebo Předchozí 4">
            <a:hlinkClick r:id="rId4" action="ppaction://hlinksldjump" highlightClick="1"/>
          </p:cNvPr>
          <p:cNvSpPr/>
          <p:nvPr/>
        </p:nvSpPr>
        <p:spPr>
          <a:xfrm>
            <a:off x="7956376" y="6165304"/>
            <a:ext cx="100811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37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99592" y="3657600"/>
            <a:ext cx="7704856" cy="16436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Tisk souboru pomocí </a:t>
            </a:r>
            <a:r>
              <a:rPr lang="cs-CZ" dirty="0" smtClean="0">
                <a:solidFill>
                  <a:srgbClr val="FF0000"/>
                </a:solidFill>
              </a:rPr>
              <a:t>ikony</a:t>
            </a:r>
            <a:r>
              <a:rPr lang="cs-CZ" dirty="0" smtClean="0">
                <a:solidFill>
                  <a:schemeClr val="tx1"/>
                </a:solidFill>
              </a:rPr>
              <a:t> tiskárny, kterou vytvoříme kliknutím myši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na příkaz </a:t>
            </a:r>
            <a:r>
              <a:rPr lang="cs-CZ" dirty="0" smtClean="0">
                <a:solidFill>
                  <a:srgbClr val="00B050"/>
                </a:solidFill>
              </a:rPr>
              <a:t>Rychlý tisk </a:t>
            </a:r>
            <a:r>
              <a:rPr lang="cs-CZ" dirty="0" smtClean="0">
                <a:solidFill>
                  <a:schemeClr val="tx1"/>
                </a:solidFill>
              </a:rPr>
              <a:t>v panelu nástrojů </a:t>
            </a:r>
            <a:r>
              <a:rPr lang="cs-CZ" dirty="0" smtClean="0">
                <a:solidFill>
                  <a:srgbClr val="7030A0"/>
                </a:solidFill>
              </a:rPr>
              <a:t>Rychlého přístupu</a:t>
            </a:r>
            <a:r>
              <a:rPr lang="cs-CZ" dirty="0" smtClean="0">
                <a:solidFill>
                  <a:schemeClr val="tx1"/>
                </a:solidFill>
              </a:rPr>
              <a:t>, nám umožní tisknout sice rychle, ale bez náhledu a možnosti nastavení tisku 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115616" y="188640"/>
            <a:ext cx="2592288" cy="39604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1691680" y="1484784"/>
            <a:ext cx="720080" cy="299462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2915816" y="404664"/>
            <a:ext cx="3096344" cy="407474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lačítko akce: Zpět nebo Předchozí 8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93610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2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876800" y="1268760"/>
            <a:ext cx="3655640" cy="27363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Při tisku souboru z příkazu </a:t>
            </a:r>
            <a:r>
              <a:rPr lang="cs-CZ" dirty="0" smtClean="0">
                <a:solidFill>
                  <a:srgbClr val="FF0000"/>
                </a:solidFill>
              </a:rPr>
              <a:t>Tisk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nabídky panelu </a:t>
            </a:r>
            <a:r>
              <a:rPr lang="cs-CZ" dirty="0" smtClean="0">
                <a:solidFill>
                  <a:srgbClr val="00B050"/>
                </a:solidFill>
              </a:rPr>
              <a:t>Soubor</a:t>
            </a:r>
            <a:r>
              <a:rPr lang="cs-CZ" dirty="0" smtClean="0">
                <a:solidFill>
                  <a:schemeClr val="tx1"/>
                </a:solidFill>
              </a:rPr>
              <a:t> můžeme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soubor zkontrolovat v </a:t>
            </a:r>
            <a:r>
              <a:rPr lang="cs-CZ" dirty="0" smtClean="0">
                <a:solidFill>
                  <a:srgbClr val="7030A0"/>
                </a:solidFill>
              </a:rPr>
              <a:t>Náhledu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a potom nastavit tisk souboru podle potřeby: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1. Vybrat tiskárnu</a:t>
            </a:r>
            <a:br>
              <a:rPr lang="cs-CZ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2. Určit počet kopii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3. Nastavit způsob tisku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Vlastní tisk zpustíte ikonou  </a:t>
            </a:r>
            <a:r>
              <a:rPr lang="cs-CZ" dirty="0" smtClean="0">
                <a:solidFill>
                  <a:srgbClr val="7030A0"/>
                </a:solidFill>
              </a:rPr>
              <a:t>Tisk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971600" y="1556792"/>
            <a:ext cx="6912768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467544" y="476672"/>
            <a:ext cx="6237076" cy="129614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5508104" y="2060848"/>
            <a:ext cx="1728192" cy="244827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3419872" y="2124605"/>
            <a:ext cx="1778006" cy="800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3275856" y="1124744"/>
            <a:ext cx="1922022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2051720" y="2780928"/>
            <a:ext cx="3146158" cy="6861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 flipV="1">
            <a:off x="2051720" y="1412776"/>
            <a:ext cx="5832648" cy="230425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lačítko akce: Zpět nebo Předchozí 19">
            <a:hlinkClick r:id="rId3" action="ppaction://hlinksldjump" highlightClick="1"/>
          </p:cNvPr>
          <p:cNvSpPr/>
          <p:nvPr/>
        </p:nvSpPr>
        <p:spPr>
          <a:xfrm>
            <a:off x="8820472" y="6093296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2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47667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5492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874729"/>
            <a:ext cx="60304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dirty="0">
                <a:solidFill>
                  <a:srgbClr val="002060"/>
                </a:solidFill>
              </a:rPr>
              <a:t>Autor :         Trýzna  Stanislav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Školní rok :   2011/2012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Určeno pro : šestý ročník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Předmět:      informatika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Téma : základní orientace v ovládání MS Word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Způsob použití ve výuce:  výuková  prezentace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dirty="0">
                <a:solidFill>
                  <a:prstClr val="black"/>
                </a:solidFill>
              </a:rPr>
              <a:t> (</a:t>
            </a:r>
            <a:r>
              <a:rPr lang="cs-CZ" dirty="0">
                <a:solidFill>
                  <a:srgbClr val="FF0000"/>
                </a:solidFill>
              </a:rPr>
              <a:t>pro aktivní ukázky spouštějte v režimu pro čtení</a:t>
            </a:r>
            <a:r>
              <a:rPr lang="cs-CZ" dirty="0">
                <a:solidFill>
                  <a:prstClr val="black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2486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Práci se soubory – dokumenty ve MS Word můžeme rozdělit na několik činností :</a:t>
            </a:r>
            <a:br>
              <a:rPr lang="cs-CZ" sz="2800" dirty="0" smtClean="0">
                <a:solidFill>
                  <a:srgbClr val="FF0000"/>
                </a:solidFill>
              </a:rPr>
            </a:br>
            <a:endParaRPr lang="cs-CZ" sz="2800" dirty="0" smtClean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r>
              <a:rPr lang="cs-CZ" sz="2400" dirty="0" smtClean="0">
                <a:solidFill>
                  <a:srgbClr val="00B050"/>
                </a:solidFill>
              </a:rPr>
              <a:t>1. Vytvoření souboru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rgbClr val="00B050"/>
                </a:solidFill>
              </a:rPr>
              <a:t>2. Uložení souboru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rgbClr val="00B050"/>
                </a:solidFill>
              </a:rPr>
              <a:t>3. Otevření souboru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rgbClr val="00B050"/>
                </a:solidFill>
              </a:rPr>
              <a:t>4. Tisk souboru 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3" name="Obdélník 2">
            <a:hlinkClick r:id="rId2" action="ppaction://hlinksldjump"/>
          </p:cNvPr>
          <p:cNvSpPr/>
          <p:nvPr/>
        </p:nvSpPr>
        <p:spPr>
          <a:xfrm>
            <a:off x="5292080" y="2060848"/>
            <a:ext cx="237626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5292080" y="3007794"/>
            <a:ext cx="2376264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5292080" y="3933056"/>
            <a:ext cx="2376264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6" name="Obdélník 5">
            <a:hlinkClick r:id="rId5" action="ppaction://hlinksldjump"/>
          </p:cNvPr>
          <p:cNvSpPr/>
          <p:nvPr/>
        </p:nvSpPr>
        <p:spPr>
          <a:xfrm>
            <a:off x="5292080" y="4869161"/>
            <a:ext cx="2376264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9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85689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Vytvořit  soubor-dokument ve Wordu můžeme dvěma způsoby:</a:t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</a:rPr>
              <a:t/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</a:rPr>
              <a:t/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</a:rPr>
              <a:t/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00B050"/>
                </a:solidFill>
              </a:rPr>
              <a:t>a) Jako  vlastní(originál) soubor.</a:t>
            </a:r>
            <a:br>
              <a:rPr lang="cs-CZ" sz="2400" b="1" dirty="0" smtClean="0">
                <a:solidFill>
                  <a:srgbClr val="00B050"/>
                </a:solidFill>
              </a:rPr>
            </a:br>
            <a:r>
              <a:rPr lang="cs-CZ" sz="2400" b="1" dirty="0" smtClean="0">
                <a:solidFill>
                  <a:srgbClr val="00B050"/>
                </a:solidFill>
              </a:rPr>
              <a:t/>
            </a:r>
            <a:br>
              <a:rPr lang="cs-CZ" sz="2400" b="1" dirty="0" smtClean="0">
                <a:solidFill>
                  <a:srgbClr val="00B050"/>
                </a:solidFill>
              </a:rPr>
            </a:b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b="1" dirty="0" smtClean="0">
                <a:solidFill>
                  <a:srgbClr val="00B050"/>
                </a:solidFill>
              </a:rPr>
              <a:t>b) S využitím předlohy ( ve Word šablony).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3" name="Obdélník 2">
            <a:hlinkClick r:id="rId2" action="ppaction://hlinksldjump"/>
          </p:cNvPr>
          <p:cNvSpPr/>
          <p:nvPr/>
        </p:nvSpPr>
        <p:spPr>
          <a:xfrm>
            <a:off x="6804248" y="2545372"/>
            <a:ext cx="1800200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6804248" y="3789040"/>
            <a:ext cx="1800200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5" name="Tlačítko akce: Zpět nebo Předchozí 4">
            <a:hlinkClick r:id="rId4" action="ppaction://hlinksldjump" highlightClick="1"/>
          </p:cNvPr>
          <p:cNvSpPr/>
          <p:nvPr/>
        </p:nvSpPr>
        <p:spPr>
          <a:xfrm>
            <a:off x="7885285" y="6177063"/>
            <a:ext cx="1008112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1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17" y="0"/>
            <a:ext cx="9175711" cy="688178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2" name="Obdélník 1"/>
          <p:cNvSpPr/>
          <p:nvPr/>
        </p:nvSpPr>
        <p:spPr>
          <a:xfrm>
            <a:off x="1115616" y="3505200"/>
            <a:ext cx="6984776" cy="15799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 otevření aplikace Word  se vytvoří i nový soubor se jménem Dokument1.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Kolik otevřených souborů Word aktuálně máme, ukazuje ikona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na liště rychlého otevření.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4211960" y="188640"/>
            <a:ext cx="0" cy="4106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3707904" y="4581128"/>
            <a:ext cx="3672408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lačítko akce: Zpět nebo Předchozí 8">
            <a:hlinkClick r:id="rId3" action="ppaction://hlinksldjump" highlightClick="1"/>
          </p:cNvPr>
          <p:cNvSpPr/>
          <p:nvPr/>
        </p:nvSpPr>
        <p:spPr>
          <a:xfrm>
            <a:off x="8100392" y="5805264"/>
            <a:ext cx="86409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0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4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51920" y="1196752"/>
            <a:ext cx="5292080" cy="15841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Nový soubor pomocí šablon Word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vytvoříme, tak že otevřeme kliknutím okno </a:t>
            </a:r>
            <a:r>
              <a:rPr lang="cs-CZ" dirty="0" smtClean="0">
                <a:solidFill>
                  <a:srgbClr val="FF0000"/>
                </a:solidFill>
              </a:rPr>
              <a:t>Soubor</a:t>
            </a:r>
            <a:r>
              <a:rPr lang="cs-CZ" dirty="0" smtClean="0">
                <a:solidFill>
                  <a:schemeClr val="tx1"/>
                </a:solidFill>
              </a:rPr>
              <a:t> a klikneme na ikonu</a:t>
            </a:r>
            <a:r>
              <a:rPr lang="cs-CZ" dirty="0" smtClean="0">
                <a:solidFill>
                  <a:srgbClr val="FF0000"/>
                </a:solidFill>
              </a:rPr>
              <a:t> Nový</a:t>
            </a:r>
            <a:r>
              <a:rPr lang="cs-CZ" dirty="0" smtClean="0">
                <a:solidFill>
                  <a:schemeClr val="tx1"/>
                </a:solidFill>
              </a:rPr>
              <a:t>. V nabídce vybereme vhodnou šablonu(podle </a:t>
            </a:r>
            <a:r>
              <a:rPr lang="cs-CZ" dirty="0" smtClean="0">
                <a:solidFill>
                  <a:srgbClr val="00B050"/>
                </a:solidFill>
              </a:rPr>
              <a:t>náhledu</a:t>
            </a:r>
            <a:r>
              <a:rPr lang="cs-CZ" dirty="0" smtClean="0">
                <a:solidFill>
                  <a:schemeClr val="tx1"/>
                </a:solidFill>
              </a:rPr>
              <a:t>),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kterou aktivujeme příkazem </a:t>
            </a:r>
            <a:r>
              <a:rPr lang="cs-CZ" dirty="0" smtClean="0">
                <a:solidFill>
                  <a:srgbClr val="FF0000"/>
                </a:solidFill>
              </a:rPr>
              <a:t>Vytvořit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467544" y="476672"/>
            <a:ext cx="3744416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683568" y="1988840"/>
            <a:ext cx="6408712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7092280" y="2636912"/>
            <a:ext cx="720080" cy="1872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8460432" y="2312876"/>
            <a:ext cx="0" cy="82809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lačítko akce: Zpět nebo Předchozí 10">
            <a:hlinkClick r:id="rId3" action="ppaction://hlinksldjump" highlightClick="1"/>
          </p:cNvPr>
          <p:cNvSpPr/>
          <p:nvPr/>
        </p:nvSpPr>
        <p:spPr>
          <a:xfrm>
            <a:off x="8244408" y="6309320"/>
            <a:ext cx="79208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8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Při ukládání souborů rozlišujeme :</a:t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>
                <a:solidFill>
                  <a:srgbClr val="00B050"/>
                </a:solidFill>
              </a:rPr>
              <a:t>A</a:t>
            </a:r>
            <a:r>
              <a:rPr lang="cs-CZ" sz="2000" dirty="0" smtClean="0">
                <a:solidFill>
                  <a:srgbClr val="00B050"/>
                </a:solidFill>
              </a:rPr>
              <a:t>) První uložení souboru.</a:t>
            </a:r>
            <a:br>
              <a:rPr lang="cs-CZ" sz="2000" dirty="0" smtClean="0">
                <a:solidFill>
                  <a:srgbClr val="00B05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>
                <a:solidFill>
                  <a:srgbClr val="00B050"/>
                </a:solidFill>
              </a:rPr>
              <a:t>B) Uložení otevřeného  souboru z disku PC.</a:t>
            </a:r>
            <a:br>
              <a:rPr lang="cs-CZ" sz="2000" dirty="0" smtClean="0">
                <a:solidFill>
                  <a:srgbClr val="00B050"/>
                </a:solidFill>
              </a:rPr>
            </a:br>
            <a:r>
              <a:rPr lang="cs-CZ" sz="2000" dirty="0" smtClean="0">
                <a:solidFill>
                  <a:srgbClr val="00B050"/>
                </a:solidFill>
              </a:rPr>
              <a:t/>
            </a:r>
            <a:br>
              <a:rPr lang="cs-CZ" sz="2000" dirty="0" smtClean="0">
                <a:solidFill>
                  <a:srgbClr val="00B050"/>
                </a:solidFill>
              </a:rPr>
            </a:br>
            <a:r>
              <a:rPr lang="cs-CZ" sz="2000" dirty="0" smtClean="0">
                <a:solidFill>
                  <a:srgbClr val="00B050"/>
                </a:solidFill>
              </a:rPr>
              <a:t/>
            </a:r>
            <a:br>
              <a:rPr lang="cs-CZ" sz="2000" dirty="0" smtClean="0">
                <a:solidFill>
                  <a:srgbClr val="00B050"/>
                </a:solidFill>
              </a:rPr>
            </a:br>
            <a:r>
              <a:rPr lang="cs-CZ" sz="2000" dirty="0" smtClean="0">
                <a:solidFill>
                  <a:srgbClr val="00B050"/>
                </a:solidFill>
              </a:rPr>
              <a:t>C) Uložení při ukončení práce s Word</a:t>
            </a:r>
            <a:endParaRPr lang="cs-CZ" dirty="0"/>
          </a:p>
        </p:txBody>
      </p:sp>
      <p:sp>
        <p:nvSpPr>
          <p:cNvPr id="3" name="Obdélník 2">
            <a:hlinkClick r:id="rId2" action="ppaction://hlinksldjump"/>
          </p:cNvPr>
          <p:cNvSpPr/>
          <p:nvPr/>
        </p:nvSpPr>
        <p:spPr>
          <a:xfrm>
            <a:off x="7812360" y="1700808"/>
            <a:ext cx="1080120" cy="2880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7812360" y="2487216"/>
            <a:ext cx="108012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6" name="Tlačítko akce: Zpět nebo Předchozí 5">
            <a:hlinkClick r:id="rId4" action="ppaction://hlinksldjump" highlightClick="1"/>
          </p:cNvPr>
          <p:cNvSpPr/>
          <p:nvPr/>
        </p:nvSpPr>
        <p:spPr>
          <a:xfrm>
            <a:off x="8100392" y="6165304"/>
            <a:ext cx="93610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hlinkClick r:id="rId5" action="ppaction://hlinksldjump"/>
          </p:cNvPr>
          <p:cNvSpPr/>
          <p:nvPr/>
        </p:nvSpPr>
        <p:spPr>
          <a:xfrm>
            <a:off x="7812360" y="3356992"/>
            <a:ext cx="1080120" cy="37107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5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2" y="0"/>
            <a:ext cx="91413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59631" y="4221088"/>
            <a:ext cx="5141153" cy="2520280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Nově vytvořený dokument, který má pro vás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význam na delší dobu, můžete  uložit na disk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do vybrané složky takto :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1) Otevřete okno </a:t>
            </a:r>
            <a:r>
              <a:rPr lang="cs-CZ" dirty="0" smtClean="0">
                <a:solidFill>
                  <a:srgbClr val="FF0000"/>
                </a:solidFill>
              </a:rPr>
              <a:t>Soubor</a:t>
            </a:r>
            <a:r>
              <a:rPr lang="cs-CZ" dirty="0" smtClean="0">
                <a:solidFill>
                  <a:schemeClr val="tx1"/>
                </a:solidFill>
              </a:rPr>
              <a:t>  a klikněte na ikonu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</a:t>
            </a:r>
            <a:r>
              <a:rPr lang="cs-CZ" dirty="0" smtClean="0">
                <a:solidFill>
                  <a:srgbClr val="FF0000"/>
                </a:solidFill>
              </a:rPr>
              <a:t>Uložit jako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2) V otevřeném </a:t>
            </a:r>
            <a:r>
              <a:rPr lang="cs-CZ" dirty="0" smtClean="0">
                <a:solidFill>
                  <a:srgbClr val="00B050"/>
                </a:solidFill>
              </a:rPr>
              <a:t>okně</a:t>
            </a:r>
            <a:r>
              <a:rPr lang="cs-CZ" dirty="0" smtClean="0">
                <a:solidFill>
                  <a:schemeClr val="tx1"/>
                </a:solidFill>
              </a:rPr>
              <a:t>  otevřete </a:t>
            </a:r>
            <a:r>
              <a:rPr lang="cs-CZ" dirty="0" smtClean="0">
                <a:solidFill>
                  <a:srgbClr val="00B050"/>
                </a:solidFill>
              </a:rPr>
              <a:t>složku</a:t>
            </a:r>
            <a:r>
              <a:rPr lang="cs-CZ" dirty="0" smtClean="0">
                <a:solidFill>
                  <a:schemeClr val="tx1"/>
                </a:solidFill>
              </a:rPr>
              <a:t>, do které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chcete soubor uložit.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3) Zapíšete vámi zvolený </a:t>
            </a:r>
            <a:r>
              <a:rPr lang="cs-CZ" dirty="0" smtClean="0">
                <a:solidFill>
                  <a:srgbClr val="7030A0"/>
                </a:solidFill>
              </a:rPr>
              <a:t>název</a:t>
            </a:r>
            <a:r>
              <a:rPr lang="cs-CZ" dirty="0" smtClean="0">
                <a:solidFill>
                  <a:schemeClr val="tx1"/>
                </a:solidFill>
              </a:rPr>
              <a:t> souboru.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4) Kliknete na ikonu </a:t>
            </a:r>
            <a:r>
              <a:rPr lang="cs-CZ" dirty="0" smtClean="0">
                <a:solidFill>
                  <a:schemeClr val="accent5"/>
                </a:solidFill>
              </a:rPr>
              <a:t>Uložit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50" y="548680"/>
            <a:ext cx="514633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 flipV="1">
            <a:off x="539552" y="548680"/>
            <a:ext cx="2808312" cy="4536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683568" y="980728"/>
            <a:ext cx="1080120" cy="450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1763688" y="692696"/>
            <a:ext cx="1440160" cy="49685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2123728" y="2564904"/>
            <a:ext cx="2664296" cy="309634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2771800" y="3068960"/>
            <a:ext cx="1440160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3827617" y="3933056"/>
            <a:ext cx="960407" cy="252028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lačítko akce: Zpět nebo Předchozí 15">
            <a:hlinkClick r:id="rId4" action="ppaction://hlinksldjump" highlightClick="1"/>
          </p:cNvPr>
          <p:cNvSpPr/>
          <p:nvPr/>
        </p:nvSpPr>
        <p:spPr>
          <a:xfrm>
            <a:off x="8244408" y="6309320"/>
            <a:ext cx="883169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26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68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2" name="Obdélník 1"/>
          <p:cNvSpPr/>
          <p:nvPr/>
        </p:nvSpPr>
        <p:spPr>
          <a:xfrm>
            <a:off x="1691680" y="4509120"/>
            <a:ext cx="6912768" cy="1872208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Otevřený soubor z disku uložíme kliknutím na </a:t>
            </a:r>
            <a:r>
              <a:rPr lang="cs-CZ" dirty="0" smtClean="0">
                <a:solidFill>
                  <a:srgbClr val="FF0000"/>
                </a:solidFill>
              </a:rPr>
              <a:t>ikonu diskety </a:t>
            </a:r>
            <a:r>
              <a:rPr lang="cs-CZ" dirty="0" smtClean="0">
                <a:solidFill>
                  <a:schemeClr val="tx1"/>
                </a:solidFill>
              </a:rPr>
              <a:t>nebo v otevřeném okně </a:t>
            </a:r>
            <a:r>
              <a:rPr lang="cs-CZ" dirty="0" smtClean="0">
                <a:solidFill>
                  <a:srgbClr val="00B050"/>
                </a:solidFill>
              </a:rPr>
              <a:t>Soubor</a:t>
            </a:r>
            <a:r>
              <a:rPr lang="cs-CZ" dirty="0" smtClean="0">
                <a:solidFill>
                  <a:schemeClr val="tx1"/>
                </a:solidFill>
              </a:rPr>
              <a:t> na </a:t>
            </a:r>
            <a:r>
              <a:rPr lang="cs-CZ" dirty="0" smtClean="0">
                <a:solidFill>
                  <a:srgbClr val="00B050"/>
                </a:solidFill>
              </a:rPr>
              <a:t>ikonu Uložit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1039813" cy="245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 flipV="1">
            <a:off x="395536" y="188640"/>
            <a:ext cx="6552728" cy="50405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699418" y="1916832"/>
            <a:ext cx="4448646" cy="352839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611560" y="2060848"/>
            <a:ext cx="5904656" cy="33843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lačítko akce: Zpět nebo Předchozí 8">
            <a:hlinkClick r:id="rId4" action="ppaction://hlinksldjump" highlightClick="1"/>
          </p:cNvPr>
          <p:cNvSpPr/>
          <p:nvPr/>
        </p:nvSpPr>
        <p:spPr>
          <a:xfrm>
            <a:off x="8351912" y="6007018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1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440</TotalTime>
  <Words>186</Words>
  <Application>Microsoft Office PowerPoint</Application>
  <PresentationFormat>Předvádění na obrazovce (4:3)</PresentationFormat>
  <Paragraphs>32</Paragraphs>
  <Slides>16</Slides>
  <Notes>0</Notes>
  <HiddenSlides>12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Aerodynamika</vt:lpstr>
      <vt:lpstr>MS Word 2010 II.  Práce se soubory - dokumenty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Periferie PC</dc:title>
  <dc:creator>zs skolni</dc:creator>
  <cp:lastModifiedBy>zs skolni</cp:lastModifiedBy>
  <cp:revision>48</cp:revision>
  <dcterms:created xsi:type="dcterms:W3CDTF">2011-10-14T09:04:51Z</dcterms:created>
  <dcterms:modified xsi:type="dcterms:W3CDTF">2014-11-24T08:28:25Z</dcterms:modified>
</cp:coreProperties>
</file>