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BA4FE-0E8E-4706-8F5C-98170D790D4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FDBDC-D208-4A50-90B7-213951585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6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http://upload.wikimedia.org/wikipedia/commons/b/b6/Richard_Wagner_by_Caesar_Willich_ca_1862.jpg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DBDC-D208-4A50-90B7-213951585BF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15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http://upload.wikimedia.org/wikipedia/commons/1/1a/Verdi_Giuseppe.jpg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DBDC-D208-4A50-90B7-213951585BF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1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0A8B02-ECE9-46D1-B4C5-4E1219E84242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AB37BE-9F89-4856-ADCA-0CD471F8FFA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hyperlink" Target="http://www.youtube.com/watch?v=uI8iTETiSqU" TargetMode="Externa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Otázky jsou vybrány z DUM  č: 11 - 14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Opakování  III.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11760" y="4365104"/>
            <a:ext cx="370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VY_32_INOVACE_15_Opakování  III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48680"/>
            <a:ext cx="49133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Otázka číslo 9 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Nejhranější český hudební skladatel ve světě</a:t>
            </a:r>
            <a:br>
              <a:rPr lang="cs-CZ" sz="3200" dirty="0" smtClean="0"/>
            </a:br>
            <a:r>
              <a:rPr lang="cs-CZ" sz="3200" dirty="0" smtClean="0"/>
              <a:t>je :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206625"/>
            <a:ext cx="37496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2996952"/>
            <a:ext cx="50405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B. Smetana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4365104"/>
            <a:ext cx="5142805" cy="91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Z. Fibich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661248"/>
            <a:ext cx="514280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A. Dvořák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10 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 ukázce slyšíte symfonickou báseň ?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Tlačítko akce: Zvuk 2">
            <a:hlinkClick r:id="rId2" highlightClick="1"/>
          </p:cNvPr>
          <p:cNvSpPr/>
          <p:nvPr/>
        </p:nvSpPr>
        <p:spPr>
          <a:xfrm>
            <a:off x="6876256" y="1593892"/>
            <a:ext cx="1872208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5536" y="2492896"/>
            <a:ext cx="55446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rgbClr val="FF0000"/>
                </a:solidFill>
              </a:rPr>
              <a:t>A)   </a:t>
            </a:r>
            <a:r>
              <a:rPr lang="cs-CZ" sz="36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A. Dvořák -  Vltava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005064"/>
            <a:ext cx="55446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</a:t>
            </a:r>
            <a:r>
              <a:rPr lang="cs-CZ" sz="36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B. Smetana - Vltava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5517232"/>
            <a:ext cx="55446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rgbClr val="FF0000"/>
                </a:solidFill>
              </a:rPr>
              <a:t>C)   </a:t>
            </a:r>
            <a:r>
              <a:rPr lang="cs-CZ" sz="36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Z. Fibich  - Šárka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84416" y="3811012"/>
            <a:ext cx="589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Autor :         Trýzna  Stanislav</a:t>
            </a:r>
          </a:p>
          <a:p>
            <a:r>
              <a:rPr lang="cs-CZ" sz="2400" dirty="0" smtClean="0"/>
              <a:t>Školní rok </a:t>
            </a:r>
            <a:r>
              <a:rPr lang="cs-CZ" sz="2400" smtClean="0"/>
              <a:t>:   2010/2011</a:t>
            </a:r>
            <a:endParaRPr lang="cs-CZ" sz="2400" dirty="0" smtClean="0"/>
          </a:p>
          <a:p>
            <a:r>
              <a:rPr lang="cs-CZ" sz="2400" dirty="0" smtClean="0"/>
              <a:t>Určeno pro : devátý ročník</a:t>
            </a:r>
          </a:p>
          <a:p>
            <a:r>
              <a:rPr lang="cs-CZ" sz="2400" dirty="0" smtClean="0"/>
              <a:t>Předmět:      hudební výchova</a:t>
            </a:r>
          </a:p>
          <a:p>
            <a:r>
              <a:rPr lang="cs-CZ" sz="2400" dirty="0" smtClean="0"/>
              <a:t>Téma : DUM  č.  11 – 14 </a:t>
            </a:r>
            <a:br>
              <a:rPr lang="cs-CZ" sz="2400" dirty="0" smtClean="0"/>
            </a:br>
            <a:r>
              <a:rPr lang="cs-CZ" sz="2400" dirty="0" smtClean="0"/>
              <a:t>Způsob použití ve výuce: přezkoušení znalostí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47667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1: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Romantismus v hudbě se zrodil </a:t>
            </a:r>
            <a:br>
              <a:rPr lang="cs-CZ" sz="4000" dirty="0" smtClean="0"/>
            </a:br>
            <a:r>
              <a:rPr lang="cs-CZ" sz="4000" dirty="0" smtClean="0"/>
              <a:t>a rozvíjel nejvíce :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852936"/>
            <a:ext cx="66967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applause.wav"/>
                </a:hlinkClick>
              </a:rPr>
              <a:t>v německých zemích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4293096"/>
            <a:ext cx="66967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v  Rusku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733256"/>
            <a:ext cx="66967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ve Francii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26064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2 :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/>
              <a:t>Autorem romantické opery </a:t>
            </a:r>
            <a:r>
              <a:rPr lang="cs-CZ" sz="3600" dirty="0" smtClean="0">
                <a:solidFill>
                  <a:srgbClr val="00B050"/>
                </a:solidFill>
              </a:rPr>
              <a:t>Čarostřelec</a:t>
            </a:r>
            <a:r>
              <a:rPr lang="cs-CZ" sz="3600" dirty="0" smtClean="0">
                <a:solidFill>
                  <a:srgbClr val="FF0000"/>
                </a:solidFill>
              </a:rPr>
              <a:t/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je 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2780928"/>
            <a:ext cx="69847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Carl Maria von Weber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4293096"/>
            <a:ext cx="69847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Johannes Brahms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5661248"/>
            <a:ext cx="69847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Richard Wagner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3326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3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Na obrázku vidíte autora oper </a:t>
            </a:r>
            <a:r>
              <a:rPr lang="cs-CZ" sz="3200" dirty="0" smtClean="0">
                <a:solidFill>
                  <a:srgbClr val="00B050"/>
                </a:solidFill>
              </a:rPr>
              <a:t>Bludný </a:t>
            </a:r>
            <a:r>
              <a:rPr lang="cs-CZ" sz="3200" dirty="0" err="1" smtClean="0">
                <a:solidFill>
                  <a:srgbClr val="00B050"/>
                </a:solidFill>
              </a:rPr>
              <a:t>holanďan</a:t>
            </a:r>
            <a:r>
              <a:rPr lang="cs-CZ" sz="3200" dirty="0" smtClean="0"/>
              <a:t>,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00B050"/>
                </a:solidFill>
              </a:rPr>
              <a:t>Tristan a Izolda</a:t>
            </a:r>
            <a:r>
              <a:rPr lang="cs-CZ" sz="3200" dirty="0" smtClean="0"/>
              <a:t>.  Je to ?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06515"/>
            <a:ext cx="4193206" cy="50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2636912"/>
            <a:ext cx="493204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FF0000"/>
                </a:solidFill>
              </a:rPr>
              <a:t>A) 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Robert </a:t>
            </a:r>
            <a:r>
              <a:rPr lang="cs-CZ" sz="3200" dirty="0" err="1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Schunmann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23777" y="3972217"/>
            <a:ext cx="495581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FF0000"/>
                </a:solidFill>
              </a:rPr>
              <a:t>B) 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5" name="applause.wav"/>
                </a:hlinkClick>
              </a:rPr>
              <a:t>Richard Wagner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11889" y="5449838"/>
            <a:ext cx="493204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FF0000"/>
                </a:solidFill>
              </a:rPr>
              <a:t>C) 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Franz Schubert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4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Nejznámější italský hudební skladatel romantismu je : 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13186"/>
            <a:ext cx="3619748" cy="519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7504" y="2492896"/>
            <a:ext cx="52565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G. A.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Rossini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3933056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5" name="applause.wav"/>
                </a:hlinkClick>
              </a:rPr>
              <a:t>G. Verdi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5445224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A.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Vivaldi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Otázka číslo 5 :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Polský hudební skladatel romantismu se</a:t>
            </a:r>
            <a:br>
              <a:rPr lang="cs-CZ" sz="3600" dirty="0" smtClean="0"/>
            </a:br>
            <a:r>
              <a:rPr lang="cs-CZ" sz="3600" dirty="0" smtClean="0"/>
              <a:t>jmenoval: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61" y="1846263"/>
            <a:ext cx="4286250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2708920"/>
            <a:ext cx="484326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Jean Sibelius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" y="4077072"/>
            <a:ext cx="484326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Frederyk  Chopin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661248"/>
            <a:ext cx="48432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Edvard 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Grieg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6: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Zakladatelem ruské klasické hudby byl :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151187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2276872"/>
            <a:ext cx="53285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M. I.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Glinka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3717032"/>
            <a:ext cx="53285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M. A.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Balakirev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5229200"/>
            <a:ext cx="53285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M. P. Musorgskij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7: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Nejvýznamnějším ruským hudebním skladatelem byl : 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85" y="1987550"/>
            <a:ext cx="4140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2348880"/>
            <a:ext cx="496798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A.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Borodin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861048"/>
            <a:ext cx="4967985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P. I. Čajkovskij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373216"/>
            <a:ext cx="4967985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N. A. </a:t>
            </a:r>
            <a:r>
              <a:rPr lang="cs-CZ" sz="28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Rimskij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- Korsakov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5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Otázka číslo 8 :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>Vrcholným projevem obrozeneckých tendencí </a:t>
            </a:r>
            <a:r>
              <a:rPr lang="cs-CZ" sz="3600" dirty="0" smtClean="0"/>
              <a:t>v hudbě se </a:t>
            </a:r>
            <a:r>
              <a:rPr lang="cs-CZ" sz="3600" dirty="0"/>
              <a:t>v duchu romantismu jevila </a:t>
            </a:r>
            <a:r>
              <a:rPr lang="cs-CZ" sz="3600" dirty="0" smtClean="0"/>
              <a:t>především 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2496964"/>
            <a:ext cx="5832648" cy="932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   </a:t>
            </a:r>
            <a:r>
              <a:rPr lang="cs-CZ" sz="4000" i="1" dirty="0" smtClean="0">
                <a:solidFill>
                  <a:srgbClr val="C00000"/>
                </a:solidFill>
                <a:hlinkClick r:id="" action="ppaction://noaction">
                  <a:snd r:embed="rId2" name="applause.wav"/>
                </a:hlinkClick>
              </a:rPr>
              <a:t>česká opera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4221088"/>
            <a:ext cx="5832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symfonická báseň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5661248"/>
            <a:ext cx="58326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lidová píseň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60166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246</Words>
  <Application>Microsoft Office PowerPoint</Application>
  <PresentationFormat>Předvádění na obrazovce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Opakování  III.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 III.</dc:title>
  <dc:creator>zs skolni</dc:creator>
  <cp:lastModifiedBy>Admin Školní</cp:lastModifiedBy>
  <cp:revision>17</cp:revision>
  <dcterms:created xsi:type="dcterms:W3CDTF">2012-11-06T08:00:43Z</dcterms:created>
  <dcterms:modified xsi:type="dcterms:W3CDTF">2012-12-18T09:42:10Z</dcterms:modified>
</cp:coreProperties>
</file>