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71A10-0965-48D4-9CC9-7AA3ABFC6C53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4B95E-32DD-44C0-AD12-A8DEEC29BE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19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4B95E-32DD-44C0-AD12-A8DEEC29BE8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131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0CDFAB-FE3C-4EC0-9E45-AB38023E4BC0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6A2CE7-F15C-4B15-BA84-B19D6404D0D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TEFKFiXSx4&amp;feature=related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Otázky jsou vybrány z DUM  č: </a:t>
            </a:r>
            <a:r>
              <a:rPr lang="cs-CZ" dirty="0" smtClean="0"/>
              <a:t>16 </a:t>
            </a:r>
            <a:r>
              <a:rPr lang="cs-CZ" dirty="0"/>
              <a:t>- </a:t>
            </a:r>
            <a:r>
              <a:rPr lang="cs-CZ" dirty="0" smtClean="0"/>
              <a:t>19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14668" y="2574289"/>
            <a:ext cx="5914659" cy="1793167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Opakování IV.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748166" y="4365104"/>
            <a:ext cx="3647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VY_32_INOVACE_20_Opakování IV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341" y="692696"/>
            <a:ext cx="4913313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7299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88640"/>
            <a:ext cx="835292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Otázka číslo </a:t>
            </a:r>
            <a:r>
              <a:rPr lang="cs-CZ" sz="3200" dirty="0" smtClean="0">
                <a:solidFill>
                  <a:srgbClr val="FF0000"/>
                </a:solidFill>
              </a:rPr>
              <a:t>9 :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3200" dirty="0" smtClean="0"/>
              <a:t>Ke kterému druhu vážné hudby patří </a:t>
            </a:r>
            <a:br>
              <a:rPr lang="cs-CZ" sz="3200" dirty="0" smtClean="0"/>
            </a:br>
            <a:r>
              <a:rPr lang="cs-CZ" sz="3200" dirty="0" smtClean="0"/>
              <a:t>tato ukázka ?</a:t>
            </a:r>
            <a:br>
              <a:rPr lang="cs-CZ" sz="3200" dirty="0" smtClean="0"/>
            </a:b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Tlačítko akce: Zvuk 2">
            <a:hlinkClick r:id="rId3" highlightClick="1">
              <a:snd r:embed="rId2" name="applause.wav"/>
            </a:hlinkClick>
          </p:cNvPr>
          <p:cNvSpPr/>
          <p:nvPr/>
        </p:nvSpPr>
        <p:spPr>
          <a:xfrm>
            <a:off x="5364088" y="1628800"/>
            <a:ext cx="1800200" cy="72008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55576" y="3068960"/>
            <a:ext cx="59766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A)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4" name="bomb.wav"/>
                </a:hlinkClick>
              </a:rPr>
              <a:t>Minimální hudba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55576" y="4293096"/>
            <a:ext cx="604867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B)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2" name="applause.wav"/>
                </a:hlinkClick>
              </a:rPr>
              <a:t>Aleatorní hudba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5576" y="5589240"/>
            <a:ext cx="604867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C) 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4" name="bomb.wav"/>
                </a:hlinkClick>
              </a:rPr>
              <a:t>Seriální hudba</a:t>
            </a: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24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88640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Otázka číslo </a:t>
            </a:r>
            <a:r>
              <a:rPr lang="cs-CZ" sz="3600" dirty="0" smtClean="0">
                <a:solidFill>
                  <a:srgbClr val="FF0000"/>
                </a:solidFill>
              </a:rPr>
              <a:t>10 :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Zvuk </a:t>
            </a:r>
            <a:r>
              <a:rPr lang="cs-CZ" sz="3600" dirty="0"/>
              <a:t>a jeho barvu jako základní prostředek </a:t>
            </a:r>
            <a:r>
              <a:rPr lang="cs-CZ" sz="3600" dirty="0" smtClean="0"/>
              <a:t>vyjádření využívá </a:t>
            </a:r>
            <a:endParaRPr lang="cs-CZ" sz="3600" dirty="0">
              <a:solidFill>
                <a:srgbClr val="FF0000"/>
              </a:solidFill>
            </a:endParaRPr>
          </a:p>
          <a:p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467544" y="2496964"/>
            <a:ext cx="7776864" cy="932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A) 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2" name="applause.wav"/>
                </a:hlinkClick>
              </a:rPr>
              <a:t>Témbrová hudba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3789040"/>
            <a:ext cx="777686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B) 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Počítačová hudba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5229200"/>
            <a:ext cx="77048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C)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Elektroakustická hudba</a:t>
            </a: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3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404664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>
                <a:solidFill>
                  <a:srgbClr val="FF0000"/>
                </a:solidFill>
              </a:rPr>
              <a:t>Konec</a:t>
            </a:r>
            <a:endParaRPr lang="cs-CZ" sz="6000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51720" y="3812048"/>
            <a:ext cx="56166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Autor :         Trýzna  Stanislav</a:t>
            </a:r>
          </a:p>
          <a:p>
            <a:r>
              <a:rPr lang="cs-CZ" sz="2400" dirty="0" smtClean="0"/>
              <a:t>Školní rok </a:t>
            </a:r>
            <a:r>
              <a:rPr lang="cs-CZ" sz="2400" smtClean="0"/>
              <a:t>:   2010/2011</a:t>
            </a:r>
            <a:endParaRPr lang="cs-CZ" sz="2400" dirty="0" smtClean="0"/>
          </a:p>
          <a:p>
            <a:r>
              <a:rPr lang="cs-CZ" sz="2400" dirty="0" smtClean="0"/>
              <a:t>Určeno pro : devátý ročník</a:t>
            </a:r>
          </a:p>
          <a:p>
            <a:r>
              <a:rPr lang="cs-CZ" sz="2400" dirty="0" smtClean="0"/>
              <a:t>Předmět:      hudební výchova</a:t>
            </a:r>
          </a:p>
          <a:p>
            <a:r>
              <a:rPr lang="cs-CZ" sz="2400" dirty="0" smtClean="0"/>
              <a:t>Téma : DUM  č. 16 – 19 </a:t>
            </a:r>
            <a:br>
              <a:rPr lang="cs-CZ" sz="2400" dirty="0" smtClean="0"/>
            </a:br>
            <a:r>
              <a:rPr lang="cs-CZ" sz="2400" dirty="0" smtClean="0"/>
              <a:t>Způsob použití ve výuce: přezkoušení znalostí</a:t>
            </a:r>
            <a:br>
              <a:rPr lang="cs-CZ" sz="2400" dirty="0" smtClean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520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88640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Otázka číslo 1 :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Mezi přední světové hudební impresionisty</a:t>
            </a:r>
            <a:br>
              <a:rPr lang="cs-CZ" sz="3200" dirty="0" smtClean="0"/>
            </a:br>
            <a:r>
              <a:rPr lang="cs-CZ" sz="3200" dirty="0" smtClean="0"/>
              <a:t>patří :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2204864"/>
            <a:ext cx="86409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200" dirty="0" smtClean="0">
                <a:solidFill>
                  <a:srgbClr val="FF0000"/>
                </a:solidFill>
              </a:rPr>
              <a:t>A)    </a:t>
            </a:r>
            <a:r>
              <a:rPr lang="cs-CZ" sz="3200" dirty="0" smtClean="0">
                <a:solidFill>
                  <a:srgbClr val="FF0000"/>
                </a:solidFill>
                <a:hlinkClick r:id="" action="ppaction://noaction">
                  <a:snd r:embed="rId2" name="applause.wav"/>
                </a:hlinkClick>
              </a:rPr>
              <a:t>C. Debussy, M. </a:t>
            </a:r>
            <a:r>
              <a:rPr lang="cs-CZ" sz="3200" dirty="0" err="1" smtClean="0">
                <a:solidFill>
                  <a:srgbClr val="FF0000"/>
                </a:solidFill>
                <a:hlinkClick r:id="" action="ppaction://noaction">
                  <a:snd r:embed="rId2" name="applause.wav"/>
                </a:hlinkClick>
              </a:rPr>
              <a:t>Ravel</a:t>
            </a:r>
            <a:r>
              <a:rPr lang="cs-CZ" sz="3200" dirty="0" smtClean="0">
                <a:solidFill>
                  <a:srgbClr val="FF0000"/>
                </a:solidFill>
                <a:hlinkClick r:id="" action="ppaction://noaction">
                  <a:snd r:embed="rId2" name="applause.wav"/>
                </a:hlinkClick>
              </a:rPr>
              <a:t>, A. N. Skrjabin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3356992"/>
            <a:ext cx="86409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200" dirty="0" smtClean="0">
                <a:solidFill>
                  <a:srgbClr val="FF0000"/>
                </a:solidFill>
              </a:rPr>
              <a:t>B)    </a:t>
            </a:r>
            <a:r>
              <a:rPr lang="cs-CZ" sz="3200" dirty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C. </a:t>
            </a:r>
            <a:r>
              <a:rPr lang="cs-CZ" sz="3200" dirty="0" smtClean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Debussy, F. Chopin , </a:t>
            </a:r>
            <a:r>
              <a:rPr lang="cs-CZ" sz="3200" dirty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A. N. Skrjabin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581128"/>
            <a:ext cx="86409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200" dirty="0" smtClean="0">
                <a:solidFill>
                  <a:srgbClr val="FF0000"/>
                </a:solidFill>
              </a:rPr>
              <a:t>C)    </a:t>
            </a:r>
            <a:r>
              <a:rPr lang="cs-CZ" sz="3200" dirty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C. Debussy, M. </a:t>
            </a:r>
            <a:r>
              <a:rPr lang="cs-CZ" sz="3200" dirty="0" err="1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Ravel</a:t>
            </a:r>
            <a:r>
              <a:rPr lang="cs-CZ" sz="3200" dirty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, </a:t>
            </a:r>
            <a:r>
              <a:rPr lang="cs-CZ" sz="3200" dirty="0" smtClean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F. </a:t>
            </a:r>
            <a:r>
              <a:rPr lang="cs-CZ" sz="3200" dirty="0" err="1" smtClean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Liszt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9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Otázka číslo 2 :</a:t>
            </a:r>
            <a:br>
              <a:rPr lang="cs-CZ" sz="3600" dirty="0" smtClean="0">
                <a:solidFill>
                  <a:srgbClr val="FF0000"/>
                </a:solidFill>
              </a:rPr>
            </a:br>
            <a:r>
              <a:rPr lang="cs-CZ" sz="3600" dirty="0" smtClean="0"/>
              <a:t>Těžiště hudebního impresionistického </a:t>
            </a:r>
            <a:br>
              <a:rPr lang="cs-CZ" sz="3600" dirty="0" smtClean="0"/>
            </a:br>
            <a:r>
              <a:rPr lang="cs-CZ" sz="3600" dirty="0" smtClean="0"/>
              <a:t>výrazu spočívá v :</a:t>
            </a:r>
            <a:br>
              <a:rPr lang="cs-CZ" sz="3600" dirty="0" smtClean="0"/>
            </a:b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2492896"/>
            <a:ext cx="691276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A) 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2" name="bomb.wav"/>
                </a:hlinkClick>
              </a:rPr>
              <a:t>Racionalismu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3861048"/>
            <a:ext cx="691276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B) 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3" name="applause.wav"/>
                </a:hlinkClick>
              </a:rPr>
              <a:t>Harmonii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5229200"/>
            <a:ext cx="691276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C) 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2" name="bomb.wav"/>
                </a:hlinkClick>
              </a:rPr>
              <a:t>Živelnosti</a:t>
            </a: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2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88640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Otázka číslo </a:t>
            </a:r>
            <a:r>
              <a:rPr lang="cs-CZ" sz="3600" dirty="0" smtClean="0">
                <a:solidFill>
                  <a:srgbClr val="FF0000"/>
                </a:solidFill>
              </a:rPr>
              <a:t>3 :</a:t>
            </a:r>
            <a:br>
              <a:rPr lang="cs-CZ" sz="3600" dirty="0" smtClean="0">
                <a:solidFill>
                  <a:srgbClr val="FF0000"/>
                </a:solidFill>
              </a:rPr>
            </a:br>
            <a:r>
              <a:rPr lang="cs-CZ" sz="3600" dirty="0" smtClean="0"/>
              <a:t>Mezi české hudební impresionisty patří:</a:t>
            </a:r>
            <a:endParaRPr lang="cs-CZ" sz="36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2060848"/>
            <a:ext cx="878497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A) 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2" name="applause.wav"/>
                </a:hlinkClick>
              </a:rPr>
              <a:t>V. Novák, J. Suk, O. Ostrčil 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3284984"/>
            <a:ext cx="878497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B)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V. Novák, B. Smetana, </a:t>
            </a:r>
            <a:r>
              <a:rPr lang="cs-CZ" sz="4000" dirty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O. Ostrčil</a:t>
            </a:r>
            <a:r>
              <a:rPr lang="cs-CZ" sz="4000" dirty="0" smtClean="0">
                <a:solidFill>
                  <a:srgbClr val="FF0000"/>
                </a:solidFill>
              </a:rPr>
              <a:t>   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509120"/>
            <a:ext cx="878497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C)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A. Dvořák, </a:t>
            </a:r>
            <a:r>
              <a:rPr lang="cs-CZ" sz="4000" dirty="0">
                <a:solidFill>
                  <a:srgbClr val="FF0000"/>
                </a:solidFill>
                <a:hlinkClick r:id="" action="ppaction://noaction">
                  <a:snd r:embed="rId3" name="bomb.wav"/>
                </a:hlinkClick>
              </a:rPr>
              <a:t>J. Suk, O. Ostrčil </a:t>
            </a: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1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9283" y="260648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Otázka číslo </a:t>
            </a:r>
            <a:r>
              <a:rPr lang="cs-CZ" sz="3600" dirty="0" smtClean="0">
                <a:solidFill>
                  <a:srgbClr val="FF0000"/>
                </a:solidFill>
              </a:rPr>
              <a:t>4 :</a:t>
            </a:r>
            <a:br>
              <a:rPr lang="cs-CZ" sz="3600" dirty="0" smtClean="0">
                <a:solidFill>
                  <a:srgbClr val="FF0000"/>
                </a:solidFill>
              </a:rPr>
            </a:br>
            <a:r>
              <a:rPr lang="cs-CZ" sz="3600" dirty="0" smtClean="0"/>
              <a:t>Autorem opery </a:t>
            </a:r>
            <a:r>
              <a:rPr lang="cs-CZ" sz="3600" dirty="0" smtClean="0">
                <a:solidFill>
                  <a:srgbClr val="00B050"/>
                </a:solidFill>
              </a:rPr>
              <a:t>Příhody lišky Bystroušky </a:t>
            </a:r>
            <a:r>
              <a:rPr lang="cs-CZ" sz="3600" dirty="0" smtClean="0"/>
              <a:t>je :</a:t>
            </a:r>
            <a:endParaRPr lang="cs-CZ" sz="36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2492896"/>
            <a:ext cx="460851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A)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2" name="bomb.wav"/>
                </a:hlinkClick>
              </a:rPr>
              <a:t>Josef Suk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3789040"/>
            <a:ext cx="460851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B)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3" name="applause.wav"/>
                </a:hlinkClick>
              </a:rPr>
              <a:t>Leoš Janáček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5157192"/>
            <a:ext cx="460851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C)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2" name="bomb.wav"/>
                </a:hlinkClick>
              </a:rPr>
              <a:t>Vítězslav Novák</a:t>
            </a: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81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Otázka číslo </a:t>
            </a:r>
            <a:r>
              <a:rPr lang="cs-CZ" sz="3600" dirty="0" smtClean="0">
                <a:solidFill>
                  <a:srgbClr val="FF0000"/>
                </a:solidFill>
              </a:rPr>
              <a:t>5 :</a:t>
            </a:r>
            <a:br>
              <a:rPr lang="cs-CZ" sz="3600" dirty="0" smtClean="0">
                <a:solidFill>
                  <a:srgbClr val="FF0000"/>
                </a:solidFill>
              </a:rPr>
            </a:br>
            <a:r>
              <a:rPr lang="cs-CZ" sz="3600" dirty="0" smtClean="0"/>
              <a:t>Nejvíce z tradic lidové hudby v českém</a:t>
            </a:r>
            <a:br>
              <a:rPr lang="cs-CZ" sz="3600" dirty="0" smtClean="0"/>
            </a:br>
            <a:r>
              <a:rPr lang="cs-CZ" sz="3600" dirty="0" smtClean="0"/>
              <a:t>impresionismu  čerpal :</a:t>
            </a:r>
            <a:br>
              <a:rPr lang="cs-CZ" sz="3600" dirty="0" smtClean="0"/>
            </a:br>
            <a:endParaRPr lang="cs-CZ" sz="36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2780928"/>
            <a:ext cx="59046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A)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2" name="bomb.wav"/>
                </a:hlinkClick>
              </a:rPr>
              <a:t>Vítězslav  Novák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4221088"/>
            <a:ext cx="59046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B)    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2" name="bomb.wav"/>
                </a:hlinkClick>
              </a:rPr>
              <a:t>Josef  Suk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76951" y="5661248"/>
            <a:ext cx="59046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C)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3" name="applause.wav"/>
                </a:hlinkClick>
              </a:rPr>
              <a:t>Leoš  Janáček</a:t>
            </a: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332656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Otázka číslo </a:t>
            </a:r>
            <a:r>
              <a:rPr lang="cs-CZ" sz="3600" dirty="0" smtClean="0">
                <a:solidFill>
                  <a:srgbClr val="FF0000"/>
                </a:solidFill>
              </a:rPr>
              <a:t>6 :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Mezi hudební směry v 1. pol. 20. století</a:t>
            </a:r>
            <a:br>
              <a:rPr lang="cs-CZ" sz="3600" dirty="0" smtClean="0"/>
            </a:br>
            <a:r>
              <a:rPr lang="cs-CZ" sz="3600" dirty="0" smtClean="0"/>
              <a:t>patří :</a:t>
            </a:r>
            <a:endParaRPr lang="cs-CZ" sz="36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2708920"/>
            <a:ext cx="89289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dirty="0" smtClean="0">
                <a:solidFill>
                  <a:srgbClr val="FF0000"/>
                </a:solidFill>
              </a:rPr>
              <a:t>A)  </a:t>
            </a:r>
            <a:r>
              <a:rPr lang="cs-CZ" sz="2800" dirty="0" smtClean="0">
                <a:solidFill>
                  <a:srgbClr val="FF0000"/>
                </a:solidFill>
                <a:hlinkClick r:id="" action="ppaction://noaction">
                  <a:snd r:embed="rId2" name="bomb.wav"/>
                </a:hlinkClick>
              </a:rPr>
              <a:t>Impresionismus, expresionismus, romantismus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4077072"/>
            <a:ext cx="91440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rgbClr val="FF0000"/>
                </a:solidFill>
              </a:rPr>
              <a:t>B)  </a:t>
            </a:r>
            <a:r>
              <a:rPr lang="cs-CZ" sz="2800" dirty="0" smtClean="0">
                <a:solidFill>
                  <a:srgbClr val="FF0000"/>
                </a:solidFill>
                <a:hlinkClick r:id="" action="ppaction://noaction">
                  <a:snd r:embed="rId3" name="applause.wav"/>
                </a:hlinkClick>
              </a:rPr>
              <a:t>Pozdní romantismus, expresionismus, neoklasicismus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7504" y="5445224"/>
            <a:ext cx="89289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200" dirty="0" smtClean="0">
                <a:solidFill>
                  <a:srgbClr val="FF0000"/>
                </a:solidFill>
              </a:rPr>
              <a:t>C) </a:t>
            </a:r>
            <a:r>
              <a:rPr lang="cs-CZ" sz="3200" dirty="0" smtClean="0">
                <a:solidFill>
                  <a:srgbClr val="FF0000"/>
                </a:solidFill>
                <a:hlinkClick r:id="" action="ppaction://noaction">
                  <a:snd r:embed="rId2" name="bomb.wav"/>
                </a:hlinkClick>
              </a:rPr>
              <a:t>klasicismus, romantismus, expresionismus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1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56895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Otázka číslo </a:t>
            </a:r>
            <a:r>
              <a:rPr lang="cs-CZ" sz="3200" dirty="0" smtClean="0">
                <a:solidFill>
                  <a:srgbClr val="FF0000"/>
                </a:solidFill>
              </a:rPr>
              <a:t>7 :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Výraz </a:t>
            </a:r>
            <a:r>
              <a:rPr lang="cs-CZ" sz="3200" dirty="0"/>
              <a:t>vnitřních stavů moderního člověka, jeho osamělosti v bouřlivém světě techniky a civilizace, tragiky </a:t>
            </a:r>
            <a:r>
              <a:rPr lang="cs-CZ" sz="3200" dirty="0" smtClean="0"/>
              <a:t>života představuje :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3140968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A) 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2" name="bomb.wav"/>
                </a:hlinkClick>
              </a:rPr>
              <a:t>neoklasicismus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4509120"/>
            <a:ext cx="705678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B) 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3" name="applause.wav"/>
                </a:hlinkClick>
              </a:rPr>
              <a:t>expresionismus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5877272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C)      </a:t>
            </a:r>
            <a:r>
              <a:rPr lang="cs-CZ" sz="4000" dirty="0" smtClean="0">
                <a:solidFill>
                  <a:srgbClr val="FF0000"/>
                </a:solidFill>
                <a:hlinkClick r:id="" action="ppaction://noaction">
                  <a:snd r:embed="rId2" name="bomb.wav"/>
                </a:hlinkClick>
              </a:rPr>
              <a:t>impresionismus</a:t>
            </a: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58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87129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Otázka číslo </a:t>
            </a:r>
            <a:r>
              <a:rPr lang="cs-CZ" sz="3600" dirty="0" smtClean="0">
                <a:solidFill>
                  <a:srgbClr val="FF0000"/>
                </a:solidFill>
              </a:rPr>
              <a:t>8 :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200" dirty="0" smtClean="0"/>
              <a:t>Kompoziční </a:t>
            </a:r>
            <a:r>
              <a:rPr lang="cs-CZ" sz="3200" dirty="0"/>
              <a:t>technika, založená na uspořádání (zvaném </a:t>
            </a:r>
            <a:r>
              <a:rPr lang="cs-CZ" sz="3200" dirty="0" smtClean="0"/>
              <a:t>řada) </a:t>
            </a:r>
            <a:r>
              <a:rPr lang="cs-CZ" sz="3200" dirty="0"/>
              <a:t>výšek, délek, stupňů dynamiky, barev, způsobů hry, rytmické struktury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se nazývá</a:t>
            </a:r>
            <a:endParaRPr lang="cs-CZ" sz="3200" dirty="0"/>
          </a:p>
          <a:p>
            <a:endParaRPr lang="cs-CZ" sz="3600" dirty="0">
              <a:solidFill>
                <a:srgbClr val="FF0000"/>
              </a:solidFill>
            </a:endParaRPr>
          </a:p>
          <a:p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539552" y="3356992"/>
            <a:ext cx="604867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dirty="0" smtClean="0">
                <a:solidFill>
                  <a:srgbClr val="FF0000"/>
                </a:solidFill>
              </a:rPr>
              <a:t>A)      </a:t>
            </a:r>
            <a:r>
              <a:rPr lang="cs-CZ" sz="4000" dirty="0" err="1">
                <a:solidFill>
                  <a:srgbClr val="FF0000"/>
                </a:solidFill>
                <a:hlinkClick r:id="" action="ppaction://noaction">
                  <a:snd r:embed="rId3" name="applause.wav"/>
                </a:hlinkClick>
              </a:rPr>
              <a:t>S</a:t>
            </a:r>
            <a:r>
              <a:rPr lang="cs-CZ" sz="4000" dirty="0" err="1" smtClean="0">
                <a:solidFill>
                  <a:srgbClr val="FF0000"/>
                </a:solidFill>
                <a:hlinkClick r:id="" action="ppaction://noaction">
                  <a:snd r:embed="rId3" name="applause.wav"/>
                </a:hlinkClick>
              </a:rPr>
              <a:t>erialismus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4581128"/>
            <a:ext cx="604867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dirty="0" smtClean="0">
                <a:solidFill>
                  <a:srgbClr val="FF0000"/>
                </a:solidFill>
              </a:rPr>
              <a:t>B)    </a:t>
            </a:r>
            <a:r>
              <a:rPr lang="cs-CZ" sz="3600" dirty="0" smtClean="0">
                <a:solidFill>
                  <a:srgbClr val="FF0000"/>
                </a:solidFill>
                <a:hlinkClick r:id="" action="ppaction://noaction">
                  <a:snd r:embed="rId4" name="bomb.wav"/>
                </a:hlinkClick>
              </a:rPr>
              <a:t>Počítačová hudba 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5805264"/>
            <a:ext cx="604867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dirty="0" smtClean="0">
                <a:solidFill>
                  <a:srgbClr val="FF0000"/>
                </a:solidFill>
              </a:rPr>
              <a:t>C)     </a:t>
            </a:r>
            <a:r>
              <a:rPr lang="cs-CZ" sz="3600" dirty="0" err="1" smtClean="0">
                <a:solidFill>
                  <a:srgbClr val="FF0000"/>
                </a:solidFill>
                <a:hlinkClick r:id="" action="ppaction://noaction">
                  <a:snd r:embed="rId4" name="bomb.wav"/>
                </a:hlinkClick>
              </a:rPr>
              <a:t>Tembrová</a:t>
            </a:r>
            <a:r>
              <a:rPr lang="cs-CZ" sz="3600" dirty="0" smtClean="0">
                <a:solidFill>
                  <a:srgbClr val="FF0000"/>
                </a:solidFill>
                <a:hlinkClick r:id="" action="ppaction://noaction">
                  <a:snd r:embed="rId4" name="bomb.wav"/>
                </a:hlinkClick>
              </a:rPr>
              <a:t> hudba  </a:t>
            </a:r>
            <a:endParaRPr 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461083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113</TotalTime>
  <Words>263</Words>
  <Application>Microsoft Office PowerPoint</Application>
  <PresentationFormat>Předvádění na obrazovce (4:3)</PresentationFormat>
  <Paragraphs>50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Aerodynamika</vt:lpstr>
      <vt:lpstr>Opakování IV.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IV.</dc:title>
  <dc:creator>zs skolni</dc:creator>
  <cp:lastModifiedBy>Admin Školní</cp:lastModifiedBy>
  <cp:revision>17</cp:revision>
  <dcterms:created xsi:type="dcterms:W3CDTF">2012-11-06T12:31:12Z</dcterms:created>
  <dcterms:modified xsi:type="dcterms:W3CDTF">2012-12-18T09:45:47Z</dcterms:modified>
</cp:coreProperties>
</file>