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89D161-D7A8-4E53-B82A-93CF3896D1AF}" type="datetimeFigureOut">
              <a:rPr lang="cs-CZ" smtClean="0"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7C89AD-E333-4584-9038-356C03C4986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AFRICKÝ DEN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 3.A a 3.B</a:t>
            </a:r>
          </a:p>
          <a:p>
            <a:r>
              <a:rPr lang="cs-CZ" dirty="0" smtClean="0"/>
              <a:t>ZŠ Školní Vrchlabí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0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Africká pohádka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Děti si poslechly africkou pohádku-     </a:t>
            </a:r>
          </a:p>
          <a:p>
            <a:pPr marL="0" indent="0">
              <a:buNone/>
            </a:pPr>
            <a:r>
              <a:rPr lang="cs-CZ" dirty="0" smtClean="0"/>
              <a:t>             Chytrá </a:t>
            </a:r>
            <a:r>
              <a:rPr lang="cs-CZ" dirty="0" err="1" smtClean="0"/>
              <a:t>Ajša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C:\Users\vodnarkova\Desktop\Africký den\DSCN28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7"/>
            <a:ext cx="34023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odnarkova\Desktop\Africký den\DSCN2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01008"/>
            <a:ext cx="3896031" cy="29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4.ARICKÁ ZVÍŘATA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Na tomto stanovišti děti opět se zavázanýma očima, pouze hmatem poznávaly africká zvířata – ve formě plyšáků</a:t>
            </a:r>
          </a:p>
          <a:p>
            <a:r>
              <a:rPr lang="cs-CZ" dirty="0" smtClean="0"/>
              <a:t>Vědomosti si obohatily o anglické názvy některých zvířat</a:t>
            </a:r>
            <a:endParaRPr lang="cs-CZ" dirty="0"/>
          </a:p>
        </p:txBody>
      </p:sp>
      <p:pic>
        <p:nvPicPr>
          <p:cNvPr id="8194" name="Picture 2" descr="C:\Users\vodnarkova\Desktop\Africký den\DSCN28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AFRICKÁ ZVÍŘATA</a:t>
            </a:r>
            <a:endParaRPr lang="cs-CZ" dirty="0"/>
          </a:p>
        </p:txBody>
      </p:sp>
      <p:pic>
        <p:nvPicPr>
          <p:cNvPr id="9218" name="Picture 2" descr="C:\Users\vodnarkova\Desktop\Africký den\DSCN2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" y="2244796"/>
            <a:ext cx="4362064" cy="32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odnarkova\Desktop\Africký den\DSCN2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5066"/>
            <a:ext cx="4329744" cy="32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AFRICKÁ ZVÍŘATA</a:t>
            </a:r>
            <a:endParaRPr lang="cs-CZ" dirty="0"/>
          </a:p>
        </p:txBody>
      </p:sp>
      <p:pic>
        <p:nvPicPr>
          <p:cNvPr id="10242" name="Picture 2" descr="C:\Users\vodnarkova\Desktop\Africký den\DSCN2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69332"/>
            <a:ext cx="4648720" cy="34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odnarkova\Desktop\Africký den\DSCN2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5"/>
            <a:ext cx="3775057" cy="28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NOŠENÍ NÁKLADU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Děti si vyzkoušely, jaké je to nosit náklady na hlavě</a:t>
            </a:r>
          </a:p>
          <a:p>
            <a:r>
              <a:rPr lang="cs-CZ" dirty="0" smtClean="0"/>
              <a:t>Nejprve zkoušely nést na hlavě list papíru, kdy protrénovaly svoji soustředěnost, vyrovnanost a rovnováhu, poté už přišly na řadu mísy s nákladem</a:t>
            </a:r>
            <a:endParaRPr lang="cs-CZ" dirty="0"/>
          </a:p>
        </p:txBody>
      </p:sp>
      <p:pic>
        <p:nvPicPr>
          <p:cNvPr id="11266" name="Picture 2" descr="C:\Users\vodnarkova\Desktop\Africký den\DSCN284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73" y="2204864"/>
            <a:ext cx="3321651" cy="44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NOŠENÍ NÁKLADU</a:t>
            </a:r>
            <a:endParaRPr lang="cs-CZ" dirty="0"/>
          </a:p>
        </p:txBody>
      </p:sp>
      <p:pic>
        <p:nvPicPr>
          <p:cNvPr id="12290" name="Picture 2" descr="C:\Users\vodnarkova\Desktop\Africký den\DSCN2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84" y="2222376"/>
            <a:ext cx="470324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odnarkova\Desktop\Africký den\DSCN2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8" y="2802810"/>
            <a:ext cx="4098170" cy="30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NOŠENÍ NÁKLADU</a:t>
            </a:r>
            <a:endParaRPr lang="cs-CZ" dirty="0"/>
          </a:p>
        </p:txBody>
      </p:sp>
      <p:pic>
        <p:nvPicPr>
          <p:cNvPr id="13314" name="Picture 2" descr="C:\Users\vodnarkova\Desktop\Africký den\DSCN2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5" y="2708920"/>
            <a:ext cx="41273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vodnarkova\Desktop\Africký den\DSCN2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84092"/>
            <a:ext cx="4560324" cy="34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AFRICKÉ MASKY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Děti si mohly vybrat některou připravenou masku a  samy si ji ozdobily malbou voskovkami</a:t>
            </a:r>
            <a:endParaRPr lang="cs-CZ" dirty="0"/>
          </a:p>
        </p:txBody>
      </p:sp>
      <p:pic>
        <p:nvPicPr>
          <p:cNvPr id="14338" name="Picture 2" descr="C:\Users\vodnarkova\Desktop\Africký den\DSCN28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519672" cy="4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6.AFRICKÉ MASKY</a:t>
            </a:r>
            <a:endParaRPr lang="cs-CZ" dirty="0"/>
          </a:p>
        </p:txBody>
      </p:sp>
      <p:pic>
        <p:nvPicPr>
          <p:cNvPr id="15362" name="Picture 2" descr="C:\Users\vodnarkova\Desktop\Africký den\DSCN2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3" y="2665084"/>
            <a:ext cx="4281755" cy="32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vodnarkova\Desktop\Africký den\DSCN2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4152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ZVÍŘATA V DETAILU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Děti měly za úkol k fotografiím, znázorňující část zvířete , přiřadit název zvířete</a:t>
            </a:r>
          </a:p>
          <a:p>
            <a:r>
              <a:rPr lang="cs-CZ" dirty="0" smtClean="0"/>
              <a:t>3 velké fotografie jsme rozstříhali a děti je skládaly jako puzzle</a:t>
            </a:r>
            <a:endParaRPr lang="cs-CZ" dirty="0"/>
          </a:p>
        </p:txBody>
      </p:sp>
      <p:pic>
        <p:nvPicPr>
          <p:cNvPr id="16386" name="Picture 2" descr="C:\Users\vodnarkova\Desktop\Africký den\DSCN28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55" y="2564904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594549" cy="494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7624" y="5733256"/>
            <a:ext cx="659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7.10.2013, 9.B, pod vedením Mgr. Věry </a:t>
            </a:r>
            <a:r>
              <a:rPr lang="cs-CZ" dirty="0" err="1" smtClean="0"/>
              <a:t>Vodnárkové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3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ZVÍŘATA V DETAILU</a:t>
            </a:r>
            <a:endParaRPr lang="cs-CZ" dirty="0"/>
          </a:p>
        </p:txBody>
      </p:sp>
      <p:pic>
        <p:nvPicPr>
          <p:cNvPr id="17410" name="Picture 2" descr="C:\Users\vodnarkova\Desktop\Africký den\DSCN2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4" y="2420888"/>
            <a:ext cx="43193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vodnarkova\Desktop\Africký den\DSCN2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06" y="2060847"/>
            <a:ext cx="3468141" cy="462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ZVÍŘATA V DETAILU</a:t>
            </a:r>
            <a:endParaRPr lang="cs-CZ" dirty="0"/>
          </a:p>
        </p:txBody>
      </p:sp>
      <p:pic>
        <p:nvPicPr>
          <p:cNvPr id="18434" name="Picture 2" descr="C:\Users\vodnarkova\Desktop\Africký den\DSCN2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443387" cy="45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vodnarkova\Desktop\Africký den\DSCN2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44" y="2420888"/>
            <a:ext cx="41273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rozloučení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Na závěr jsme si zazpívali písničku -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PĚT MINUT V AFRICE            </a:t>
            </a:r>
            <a:endParaRPr lang="cs-CZ" dirty="0"/>
          </a:p>
        </p:txBody>
      </p:sp>
      <p:pic>
        <p:nvPicPr>
          <p:cNvPr id="19458" name="Picture 2" descr="C:\Users\vodnarkova\Desktop\Africký den\DSCN28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vodnarkova\Desktop\Africký den\DSCN2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431626" cy="25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žáky 3 .tříd jsme si připravili ( my žáci 9.B) africký den.</a:t>
            </a:r>
          </a:p>
          <a:p>
            <a:r>
              <a:rPr lang="cs-CZ" dirty="0" smtClean="0"/>
              <a:t>Děti postupně ve skupinkách procházely 7 stanovišti.</a:t>
            </a:r>
          </a:p>
          <a:p>
            <a:r>
              <a:rPr lang="cs-CZ" dirty="0" smtClean="0"/>
              <a:t>Na každém stanovišti se seznamovaly s nějakými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africkými zajímavostmi – nemají batohy- vše nosí na hlavě, chodí často bosi, žijí u nich jiná zvířata, pěstují se u nich kakaové boby na výbornou čokoládu, jejich kultura je trochu </a:t>
            </a:r>
            <a:r>
              <a:rPr lang="cs-CZ" smtClean="0"/>
              <a:t>odlišná – masky,……………… .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AFRICKÝ 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4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SVAČINKA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Děti poslepu ochutnávaly různé druhy ovoce ( jablko, meloun, broskve, banán, kiwi,..)</a:t>
            </a:r>
          </a:p>
          <a:p>
            <a:r>
              <a:rPr lang="cs-CZ" dirty="0" smtClean="0"/>
              <a:t>Jako překvapení  dostaly i kousek čokolády</a:t>
            </a:r>
          </a:p>
          <a:p>
            <a:r>
              <a:rPr lang="cs-CZ" dirty="0" smtClean="0"/>
              <a:t>Ochutnaly také čaj – </a:t>
            </a:r>
            <a:r>
              <a:rPr lang="cs-CZ" dirty="0" err="1" smtClean="0"/>
              <a:t>Roobois</a:t>
            </a:r>
            <a:r>
              <a:rPr lang="cs-CZ" dirty="0" smtClean="0"/>
              <a:t> – z afrického keře</a:t>
            </a:r>
            <a:endParaRPr lang="cs-CZ" dirty="0"/>
          </a:p>
        </p:txBody>
      </p:sp>
      <p:pic>
        <p:nvPicPr>
          <p:cNvPr id="1026" name="Picture 2" descr="C:\Users\vodnarkova\Desktop\Africký den\DSCN285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SVAČINKA</a:t>
            </a:r>
            <a:endParaRPr lang="cs-CZ" dirty="0"/>
          </a:p>
        </p:txBody>
      </p:sp>
      <p:pic>
        <p:nvPicPr>
          <p:cNvPr id="2051" name="Picture 3" descr="C:\Users\vodnarkova\Desktop\Africký den\DSCN2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7143"/>
            <a:ext cx="3396134" cy="45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odnarkova\Desktop\Africký den\DSCN2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77143"/>
            <a:ext cx="3444509" cy="45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SVAČINKA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7" y="2330121"/>
            <a:ext cx="4467427" cy="33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vodnarkova\Desktop\Africký den\DSCN2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28" y="2132856"/>
            <a:ext cx="3348519" cy="44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2.CHODÍME BOSI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Pro děti jsme připravili nášlapnou stezku – šišky, písek, valounky, trávu, mech, suché listí</a:t>
            </a:r>
          </a:p>
          <a:p>
            <a:r>
              <a:rPr lang="cs-CZ" dirty="0" smtClean="0"/>
              <a:t>Poslepu a naboso rozpoznávaly jednotlivé přírodniny</a:t>
            </a:r>
          </a:p>
          <a:p>
            <a:endParaRPr lang="cs-CZ" dirty="0"/>
          </a:p>
        </p:txBody>
      </p:sp>
      <p:pic>
        <p:nvPicPr>
          <p:cNvPr id="4098" name="Picture 2" descr="C:\Users\vodnarkova\Desktop\Africký den\DSCN28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2767" y="2132855"/>
            <a:ext cx="3231641" cy="430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CHIODÍME BOSI</a:t>
            </a:r>
            <a:endParaRPr lang="cs-CZ" dirty="0"/>
          </a:p>
        </p:txBody>
      </p:sp>
      <p:pic>
        <p:nvPicPr>
          <p:cNvPr id="5122" name="Picture 2" descr="C:\Users\vodnarkova\Desktop\Africký den\DSCN2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8" y="2276871"/>
            <a:ext cx="4223325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odnarkova\Desktop\Africký den\DSCN2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3776"/>
            <a:ext cx="3420468" cy="45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2.CHODÍME BOSI</a:t>
            </a:r>
            <a:endParaRPr lang="cs-CZ" dirty="0"/>
          </a:p>
        </p:txBody>
      </p:sp>
      <p:pic>
        <p:nvPicPr>
          <p:cNvPr id="6146" name="Picture 2" descr="C:\Users\vodnarkova\Desktop\Africký den\DSCN2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3409"/>
            <a:ext cx="3410389" cy="454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odnarkova\Desktop\Africký den\DSCN2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88738"/>
            <a:ext cx="3312368" cy="44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</TotalTime>
  <Words>335</Words>
  <Application>Microsoft Office PowerPoint</Application>
  <PresentationFormat>Předvádění na obrazovce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Tvrdý obal</vt:lpstr>
      <vt:lpstr>AFRICKÝ DEN</vt:lpstr>
      <vt:lpstr>Prezentace aplikace PowerPoint</vt:lpstr>
      <vt:lpstr>AFRICKÝ DEN</vt:lpstr>
      <vt:lpstr>1. SVAČINKA</vt:lpstr>
      <vt:lpstr>1. SVAČINKA</vt:lpstr>
      <vt:lpstr>1. SVAČINKA</vt:lpstr>
      <vt:lpstr>2.CHODÍME BOSI</vt:lpstr>
      <vt:lpstr>2. CHIODÍME BOSI</vt:lpstr>
      <vt:lpstr>2.CHODÍME BOSI</vt:lpstr>
      <vt:lpstr>3. Africká pohádka</vt:lpstr>
      <vt:lpstr>4.ARICKÁ ZVÍŘATA </vt:lpstr>
      <vt:lpstr>4. AFRICKÁ ZVÍŘATA</vt:lpstr>
      <vt:lpstr>4. AFRICKÁ ZVÍŘATA</vt:lpstr>
      <vt:lpstr>5. NOŠENÍ NÁKLADU</vt:lpstr>
      <vt:lpstr>5. NOŠENÍ NÁKLADU</vt:lpstr>
      <vt:lpstr>5. NOŠENÍ NÁKLADU</vt:lpstr>
      <vt:lpstr>6. AFRICKÉ MASKY</vt:lpstr>
      <vt:lpstr>6.AFRICKÉ MASKY</vt:lpstr>
      <vt:lpstr>7. ZVÍŘATA V DETAILU</vt:lpstr>
      <vt:lpstr>7. ZVÍŘATA V DETAILU</vt:lpstr>
      <vt:lpstr>7. ZVÍŘATA V DETAILU</vt:lpstr>
      <vt:lpstr>Společné rozloučení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AFRICKÝ DEN</dc:title>
  <dc:creator>Vodnárková Věra</dc:creator>
  <cp:lastModifiedBy>bilog</cp:lastModifiedBy>
  <cp:revision>8</cp:revision>
  <dcterms:created xsi:type="dcterms:W3CDTF">2013-10-11T08:04:02Z</dcterms:created>
  <dcterms:modified xsi:type="dcterms:W3CDTF">2013-10-16T09:38:12Z</dcterms:modified>
</cp:coreProperties>
</file>