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8E5A-3284-40C3-BA20-E0FE014FCC79}" type="datetimeFigureOut">
              <a:rPr lang="cs-CZ" smtClean="0"/>
              <a:t>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F915-DBF0-4FE8-B7BF-5B49308D1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83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8E5A-3284-40C3-BA20-E0FE014FCC79}" type="datetimeFigureOut">
              <a:rPr lang="cs-CZ" smtClean="0"/>
              <a:t>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F915-DBF0-4FE8-B7BF-5B49308D1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33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8E5A-3284-40C3-BA20-E0FE014FCC79}" type="datetimeFigureOut">
              <a:rPr lang="cs-CZ" smtClean="0"/>
              <a:t>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F915-DBF0-4FE8-B7BF-5B49308D1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66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8E5A-3284-40C3-BA20-E0FE014FCC79}" type="datetimeFigureOut">
              <a:rPr lang="cs-CZ" smtClean="0"/>
              <a:t>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F915-DBF0-4FE8-B7BF-5B49308D1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56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8E5A-3284-40C3-BA20-E0FE014FCC79}" type="datetimeFigureOut">
              <a:rPr lang="cs-CZ" smtClean="0"/>
              <a:t>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F915-DBF0-4FE8-B7BF-5B49308D1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05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8E5A-3284-40C3-BA20-E0FE014FCC79}" type="datetimeFigureOut">
              <a:rPr lang="cs-CZ" smtClean="0"/>
              <a:t>4.6.2014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F915-DBF0-4FE8-B7BF-5B49308D1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77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8E5A-3284-40C3-BA20-E0FE014FCC79}" type="datetimeFigureOut">
              <a:rPr lang="cs-CZ" smtClean="0"/>
              <a:t>4.6.2014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F915-DBF0-4FE8-B7BF-5B49308D1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44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8E5A-3284-40C3-BA20-E0FE014FCC79}" type="datetimeFigureOut">
              <a:rPr lang="cs-CZ" smtClean="0"/>
              <a:t>4.6.2014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F915-DBF0-4FE8-B7BF-5B49308D1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03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8E5A-3284-40C3-BA20-E0FE014FCC79}" type="datetimeFigureOut">
              <a:rPr lang="cs-CZ" smtClean="0"/>
              <a:t>4.6.2014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F915-DBF0-4FE8-B7BF-5B49308D1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36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8E5A-3284-40C3-BA20-E0FE014FCC79}" type="datetimeFigureOut">
              <a:rPr lang="cs-CZ" smtClean="0"/>
              <a:t>4.6.2014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F915-DBF0-4FE8-B7BF-5B49308D1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38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8E5A-3284-40C3-BA20-E0FE014FCC79}" type="datetimeFigureOut">
              <a:rPr lang="cs-CZ" smtClean="0"/>
              <a:t>4.6.2014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4F915-DBF0-4FE8-B7BF-5B49308D1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54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8E5A-3284-40C3-BA20-E0FE014FCC79}" type="datetimeFigureOut">
              <a:rPr lang="cs-CZ" smtClean="0"/>
              <a:t>4.6.2014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4F915-DBF0-4FE8-B7BF-5B49308D1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12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19672" y="476672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Komiksový příběh o zdravém životním stylu</a:t>
            </a:r>
            <a:endParaRPr lang="cs-CZ" sz="4800" dirty="0"/>
          </a:p>
        </p:txBody>
      </p:sp>
      <p:pic>
        <p:nvPicPr>
          <p:cNvPr id="1026" name="Picture 2" descr="C:\Users\PC\Desktop\Nová složka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3375133" cy="25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19672" y="609329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Námět a výroba: dívky 9.A 2014, v rámci projektu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Zdravě jíst, zdravě žít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5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Nová složka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58" y="0"/>
            <a:ext cx="51448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\Desktop\Nová složka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58" y="-2"/>
            <a:ext cx="514489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C\Desktop\Nová složka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3" y="0"/>
            <a:ext cx="879408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C\Desktop\Nová složka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0" y="-3"/>
            <a:ext cx="878459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C\Desktop\Nová složka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59" y="22930"/>
            <a:ext cx="5127692" cy="6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PC\Desktop\Nová složka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4" y="4196"/>
            <a:ext cx="8836522" cy="68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PC\Desktop\Nová složka\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1" y="79124"/>
            <a:ext cx="8784595" cy="677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PC\Desktop\Nová složka\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4" y="22930"/>
            <a:ext cx="8836522" cy="6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PC\Desktop\Nová složka\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4" y="-3"/>
            <a:ext cx="4761794" cy="357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PC\Desktop\Nová složka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8" y="3572313"/>
            <a:ext cx="4757850" cy="328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4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Nová složka\DSCN4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166"/>
            <a:ext cx="8712968" cy="653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Nová složka\DSCN4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55" y="68746"/>
            <a:ext cx="5005825" cy="667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23</Words>
  <Application>Microsoft Office PowerPoint</Application>
  <PresentationFormat>Předvádění na obrazovce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</dc:creator>
  <cp:lastModifiedBy>PC</cp:lastModifiedBy>
  <cp:revision>2</cp:revision>
  <dcterms:created xsi:type="dcterms:W3CDTF">2014-06-04T08:49:02Z</dcterms:created>
  <dcterms:modified xsi:type="dcterms:W3CDTF">2014-06-04T09:06:36Z</dcterms:modified>
</cp:coreProperties>
</file>